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5" r:id="rId2"/>
    <p:sldId id="300" r:id="rId3"/>
    <p:sldId id="301" r:id="rId4"/>
    <p:sldId id="258" r:id="rId5"/>
    <p:sldId id="260" r:id="rId6"/>
    <p:sldId id="270" r:id="rId7"/>
    <p:sldId id="286" r:id="rId8"/>
    <p:sldId id="287" r:id="rId9"/>
    <p:sldId id="288" r:id="rId10"/>
    <p:sldId id="289" r:id="rId11"/>
    <p:sldId id="302" r:id="rId12"/>
    <p:sldId id="282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80" r:id="rId24"/>
    <p:sldId id="281" r:id="rId25"/>
    <p:sldId id="303" r:id="rId26"/>
    <p:sldId id="283" r:id="rId27"/>
  </p:sldIdLst>
  <p:sldSz cx="11717338" cy="6591300"/>
  <p:notesSz cx="6591300" cy="929005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anum Gothic" panose="020B0600000101010101" charset="-127"/>
      <p:regular r:id="rId33"/>
      <p:bold r:id="rId34"/>
    </p:embeddedFont>
    <p:embeddedFont>
      <p:font typeface="Malgun Gothic" panose="020B0503020000020004" pitchFamily="50" charset="-127"/>
      <p:regular r:id="rId35"/>
      <p:bold r:id="rId36"/>
    </p:embeddedFont>
    <p:embeddedFont>
      <p:font typeface="NanumBarunGothic" panose="020B0603020101020101" pitchFamily="50" charset="-127"/>
      <p:regular r:id="rId37"/>
      <p:bold r:id="rId38"/>
    </p:embeddedFont>
    <p:embeddedFont>
      <p:font typeface="Malgun Gothic" panose="020B0503020000020004" pitchFamily="50" charset="-127"/>
      <p:regular r:id="rId35"/>
      <p:bold r:id="rId36"/>
    </p:embeddedFont>
    <p:embeddedFont>
      <p:font typeface="NanumBarunpen" panose="020B0503000000000000" pitchFamily="50" charset="-127"/>
      <p:regular r:id="rId39"/>
    </p:embeddedFont>
    <p:embeddedFont>
      <p:font typeface="Nanum Pen Script" panose="03040600000000000000" pitchFamily="66" charset="-127"/>
      <p:regular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3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0476" autoAdjust="0"/>
  </p:normalViewPr>
  <p:slideViewPr>
    <p:cSldViewPr>
      <p:cViewPr varScale="1">
        <p:scale>
          <a:sx n="110" d="100"/>
          <a:sy n="110" d="100"/>
        </p:scale>
        <p:origin x="52" y="52"/>
      </p:cViewPr>
      <p:guideLst>
        <p:guide orient="horz" pos="2043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44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33800" y="0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BFFC-9740-4DF6-83A5-253FD1684BCA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58813" y="4413250"/>
            <a:ext cx="5273675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33800" y="8823325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604D-E5FF-47AD-9BB1-F4FC91A863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3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12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94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51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934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08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558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162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876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359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001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87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025" y="696913"/>
            <a:ext cx="6191250" cy="3482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13,14 </a:t>
            </a:r>
            <a:r>
              <a:rPr lang="ko-KR" altLang="en-US"/>
              <a:t>오 엑스 효과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9DFD1-6ECD-4EA3-85C0-B58B9FEF1D7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025" y="696913"/>
            <a:ext cx="6191250" cy="3482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3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13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51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75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36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7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8801" y="2043303"/>
            <a:ext cx="9959738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7602" y="3691129"/>
            <a:ext cx="8202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669542"/>
          </a:xfrm>
        </p:spPr>
        <p:txBody>
          <a:bodyPr lIns="0" tIns="0" rIns="0" bIns="0"/>
          <a:lstStyle>
            <a:lvl1pPr>
              <a:defRPr sz="4351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669542"/>
          </a:xfrm>
        </p:spPr>
        <p:txBody>
          <a:bodyPr lIns="0" tIns="0" rIns="0" bIns="0"/>
          <a:lstStyle>
            <a:lvl1pPr>
              <a:defRPr sz="4351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5868" y="1516000"/>
            <a:ext cx="5097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4430" y="1516000"/>
            <a:ext cx="5097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669542"/>
          </a:xfrm>
        </p:spPr>
        <p:txBody>
          <a:bodyPr lIns="0" tIns="0" rIns="0" bIns="0"/>
          <a:lstStyle>
            <a:lvl1pPr>
              <a:defRPr sz="4351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11711694" cy="5194197"/>
          </a:xfrm>
          <a:custGeom>
            <a:avLst/>
            <a:gdLst/>
            <a:ahLst/>
            <a:cxnLst/>
            <a:rect l="l" t="t" r="r" b="b"/>
            <a:pathLst>
              <a:path w="6588125" h="7320915">
                <a:moveTo>
                  <a:pt x="0" y="7320622"/>
                </a:moveTo>
                <a:lnTo>
                  <a:pt x="6587997" y="7320622"/>
                </a:lnTo>
                <a:lnTo>
                  <a:pt x="6587997" y="0"/>
                </a:lnTo>
                <a:lnTo>
                  <a:pt x="0" y="0"/>
                </a:lnTo>
                <a:lnTo>
                  <a:pt x="0" y="7320622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7" name="bk object 17"/>
          <p:cNvSpPr/>
          <p:nvPr/>
        </p:nvSpPr>
        <p:spPr>
          <a:xfrm>
            <a:off x="2" y="0"/>
            <a:ext cx="5995258" cy="2392782"/>
          </a:xfrm>
          <a:custGeom>
            <a:avLst/>
            <a:gdLst/>
            <a:ahLst/>
            <a:cxnLst/>
            <a:rect l="l" t="t" r="r" b="b"/>
            <a:pathLst>
              <a:path w="3372485" h="3372485">
                <a:moveTo>
                  <a:pt x="3372052" y="0"/>
                </a:moveTo>
                <a:lnTo>
                  <a:pt x="0" y="0"/>
                </a:lnTo>
                <a:lnTo>
                  <a:pt x="0" y="3372045"/>
                </a:lnTo>
                <a:lnTo>
                  <a:pt x="3372052" y="0"/>
                </a:lnTo>
                <a:close/>
              </a:path>
            </a:pathLst>
          </a:custGeom>
          <a:solidFill>
            <a:srgbClr val="BBB3D8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8" name="bk object 18"/>
          <p:cNvSpPr/>
          <p:nvPr/>
        </p:nvSpPr>
        <p:spPr>
          <a:xfrm>
            <a:off x="2201898" y="544659"/>
            <a:ext cx="1188666" cy="931252"/>
          </a:xfrm>
          <a:custGeom>
            <a:avLst/>
            <a:gdLst/>
            <a:ahLst/>
            <a:cxnLst/>
            <a:rect l="l" t="t" r="r" b="b"/>
            <a:pathLst>
              <a:path w="668655" h="1312545">
                <a:moveTo>
                  <a:pt x="568053" y="214807"/>
                </a:moveTo>
                <a:lnTo>
                  <a:pt x="100261" y="214807"/>
                </a:lnTo>
                <a:lnTo>
                  <a:pt x="61331" y="222717"/>
                </a:lnTo>
                <a:lnTo>
                  <a:pt x="29451" y="244255"/>
                </a:lnTo>
                <a:lnTo>
                  <a:pt x="7911" y="276133"/>
                </a:lnTo>
                <a:lnTo>
                  <a:pt x="0" y="315061"/>
                </a:lnTo>
                <a:lnTo>
                  <a:pt x="0" y="1225219"/>
                </a:lnTo>
                <a:lnTo>
                  <a:pt x="7911" y="1264148"/>
                </a:lnTo>
                <a:lnTo>
                  <a:pt x="29451" y="1296025"/>
                </a:lnTo>
                <a:lnTo>
                  <a:pt x="53493" y="1312267"/>
                </a:lnTo>
                <a:lnTo>
                  <a:pt x="336248" y="1029512"/>
                </a:lnTo>
                <a:lnTo>
                  <a:pt x="36609" y="1029512"/>
                </a:lnTo>
                <a:lnTo>
                  <a:pt x="36609" y="988974"/>
                </a:lnTo>
                <a:lnTo>
                  <a:pt x="376787" y="988974"/>
                </a:lnTo>
                <a:lnTo>
                  <a:pt x="428539" y="937221"/>
                </a:lnTo>
                <a:lnTo>
                  <a:pt x="283979" y="937221"/>
                </a:lnTo>
                <a:lnTo>
                  <a:pt x="276791" y="930033"/>
                </a:lnTo>
                <a:lnTo>
                  <a:pt x="276791" y="835787"/>
                </a:lnTo>
                <a:lnTo>
                  <a:pt x="174251" y="835787"/>
                </a:lnTo>
                <a:lnTo>
                  <a:pt x="167076" y="828611"/>
                </a:lnTo>
                <a:lnTo>
                  <a:pt x="167076" y="715238"/>
                </a:lnTo>
                <a:lnTo>
                  <a:pt x="174251" y="708037"/>
                </a:lnTo>
                <a:lnTo>
                  <a:pt x="276791" y="708037"/>
                </a:lnTo>
                <a:lnTo>
                  <a:pt x="276791" y="610260"/>
                </a:lnTo>
                <a:lnTo>
                  <a:pt x="283979" y="603072"/>
                </a:lnTo>
                <a:lnTo>
                  <a:pt x="668307" y="603072"/>
                </a:lnTo>
                <a:lnTo>
                  <a:pt x="668307" y="551307"/>
                </a:lnTo>
                <a:lnTo>
                  <a:pt x="36609" y="551307"/>
                </a:lnTo>
                <a:lnTo>
                  <a:pt x="36609" y="510768"/>
                </a:lnTo>
                <a:lnTo>
                  <a:pt x="668307" y="510768"/>
                </a:lnTo>
                <a:lnTo>
                  <a:pt x="668307" y="315061"/>
                </a:lnTo>
                <a:lnTo>
                  <a:pt x="660396" y="276133"/>
                </a:lnTo>
                <a:lnTo>
                  <a:pt x="638858" y="244255"/>
                </a:lnTo>
                <a:lnTo>
                  <a:pt x="606981" y="222717"/>
                </a:lnTo>
                <a:lnTo>
                  <a:pt x="568053" y="214807"/>
                </a:lnTo>
                <a:close/>
              </a:path>
              <a:path w="668655" h="1312545">
                <a:moveTo>
                  <a:pt x="668307" y="603072"/>
                </a:moveTo>
                <a:lnTo>
                  <a:pt x="397352" y="603072"/>
                </a:lnTo>
                <a:lnTo>
                  <a:pt x="404528" y="610260"/>
                </a:lnTo>
                <a:lnTo>
                  <a:pt x="404528" y="708037"/>
                </a:lnTo>
                <a:lnTo>
                  <a:pt x="494050" y="708037"/>
                </a:lnTo>
                <a:lnTo>
                  <a:pt x="501225" y="715238"/>
                </a:lnTo>
                <a:lnTo>
                  <a:pt x="501225" y="828611"/>
                </a:lnTo>
                <a:lnTo>
                  <a:pt x="494050" y="835787"/>
                </a:lnTo>
                <a:lnTo>
                  <a:pt x="404528" y="835787"/>
                </a:lnTo>
                <a:lnTo>
                  <a:pt x="404528" y="930033"/>
                </a:lnTo>
                <a:lnTo>
                  <a:pt x="397352" y="937221"/>
                </a:lnTo>
                <a:lnTo>
                  <a:pt x="428539" y="937221"/>
                </a:lnTo>
                <a:lnTo>
                  <a:pt x="668307" y="697455"/>
                </a:lnTo>
                <a:lnTo>
                  <a:pt x="668307" y="603072"/>
                </a:lnTo>
                <a:close/>
              </a:path>
              <a:path w="668655" h="1312545">
                <a:moveTo>
                  <a:pt x="668307" y="510768"/>
                </a:moveTo>
                <a:lnTo>
                  <a:pt x="631705" y="510768"/>
                </a:lnTo>
                <a:lnTo>
                  <a:pt x="631705" y="551307"/>
                </a:lnTo>
                <a:lnTo>
                  <a:pt x="668307" y="551307"/>
                </a:lnTo>
                <a:lnTo>
                  <a:pt x="668307" y="510768"/>
                </a:lnTo>
                <a:close/>
              </a:path>
              <a:path w="668655" h="1312545">
                <a:moveTo>
                  <a:pt x="509188" y="144805"/>
                </a:moveTo>
                <a:lnTo>
                  <a:pt x="159113" y="144805"/>
                </a:lnTo>
                <a:lnTo>
                  <a:pt x="159113" y="214807"/>
                </a:lnTo>
                <a:lnTo>
                  <a:pt x="509188" y="214807"/>
                </a:lnTo>
                <a:lnTo>
                  <a:pt x="509188" y="144805"/>
                </a:lnTo>
                <a:close/>
              </a:path>
              <a:path w="668655" h="1312545">
                <a:moveTo>
                  <a:pt x="528670" y="0"/>
                </a:moveTo>
                <a:lnTo>
                  <a:pt x="139644" y="0"/>
                </a:lnTo>
                <a:lnTo>
                  <a:pt x="125585" y="2855"/>
                </a:lnTo>
                <a:lnTo>
                  <a:pt x="114072" y="10629"/>
                </a:lnTo>
                <a:lnTo>
                  <a:pt x="106293" y="22138"/>
                </a:lnTo>
                <a:lnTo>
                  <a:pt x="103436" y="36195"/>
                </a:lnTo>
                <a:lnTo>
                  <a:pt x="103436" y="108597"/>
                </a:lnTo>
                <a:lnTo>
                  <a:pt x="106293" y="122656"/>
                </a:lnTo>
                <a:lnTo>
                  <a:pt x="114072" y="134169"/>
                </a:lnTo>
                <a:lnTo>
                  <a:pt x="125585" y="141948"/>
                </a:lnTo>
                <a:lnTo>
                  <a:pt x="139644" y="144805"/>
                </a:lnTo>
                <a:lnTo>
                  <a:pt x="528670" y="144805"/>
                </a:lnTo>
                <a:lnTo>
                  <a:pt x="542736" y="141948"/>
                </a:lnTo>
                <a:lnTo>
                  <a:pt x="554253" y="134169"/>
                </a:lnTo>
                <a:lnTo>
                  <a:pt x="562033" y="122656"/>
                </a:lnTo>
                <a:lnTo>
                  <a:pt x="564890" y="108597"/>
                </a:lnTo>
                <a:lnTo>
                  <a:pt x="564890" y="36195"/>
                </a:lnTo>
                <a:lnTo>
                  <a:pt x="562033" y="22138"/>
                </a:lnTo>
                <a:lnTo>
                  <a:pt x="554253" y="10629"/>
                </a:lnTo>
                <a:lnTo>
                  <a:pt x="542736" y="2855"/>
                </a:lnTo>
                <a:lnTo>
                  <a:pt x="528670" y="0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9" name="bk object 19"/>
          <p:cNvSpPr/>
          <p:nvPr/>
        </p:nvSpPr>
        <p:spPr>
          <a:xfrm>
            <a:off x="2398954" y="0"/>
            <a:ext cx="1092715" cy="224366"/>
          </a:xfrm>
          <a:custGeom>
            <a:avLst/>
            <a:gdLst/>
            <a:ahLst/>
            <a:cxnLst/>
            <a:rect l="l" t="t" r="r" b="b"/>
            <a:pathLst>
              <a:path w="614680" h="316230">
                <a:moveTo>
                  <a:pt x="614172" y="0"/>
                </a:moveTo>
                <a:lnTo>
                  <a:pt x="0" y="0"/>
                </a:lnTo>
                <a:lnTo>
                  <a:pt x="18081" y="30126"/>
                </a:lnTo>
                <a:lnTo>
                  <a:pt x="52256" y="73198"/>
                </a:lnTo>
                <a:lnTo>
                  <a:pt x="89642" y="113793"/>
                </a:lnTo>
                <a:lnTo>
                  <a:pt x="126610" y="151904"/>
                </a:lnTo>
                <a:lnTo>
                  <a:pt x="194600" y="218771"/>
                </a:lnTo>
                <a:lnTo>
                  <a:pt x="252214" y="270571"/>
                </a:lnTo>
                <a:lnTo>
                  <a:pt x="292143" y="304043"/>
                </a:lnTo>
                <a:lnTo>
                  <a:pt x="307077" y="315925"/>
                </a:lnTo>
                <a:lnTo>
                  <a:pt x="358382" y="276086"/>
                </a:lnTo>
                <a:lnTo>
                  <a:pt x="394286" y="245721"/>
                </a:lnTo>
                <a:lnTo>
                  <a:pt x="431712" y="209452"/>
                </a:lnTo>
                <a:lnTo>
                  <a:pt x="524549" y="113793"/>
                </a:lnTo>
                <a:lnTo>
                  <a:pt x="561933" y="73198"/>
                </a:lnTo>
                <a:lnTo>
                  <a:pt x="596100" y="30126"/>
                </a:lnTo>
                <a:lnTo>
                  <a:pt x="614172" y="0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0" name="bk object 20"/>
          <p:cNvSpPr/>
          <p:nvPr/>
        </p:nvSpPr>
        <p:spPr>
          <a:xfrm>
            <a:off x="1" y="1026674"/>
            <a:ext cx="1716963" cy="775818"/>
          </a:xfrm>
          <a:custGeom>
            <a:avLst/>
            <a:gdLst/>
            <a:ahLst/>
            <a:cxnLst/>
            <a:rect l="l" t="t" r="r" b="b"/>
            <a:pathLst>
              <a:path w="965835" h="1093470">
                <a:moveTo>
                  <a:pt x="73262" y="771505"/>
                </a:moveTo>
                <a:lnTo>
                  <a:pt x="66440" y="772825"/>
                </a:lnTo>
                <a:lnTo>
                  <a:pt x="60458" y="776782"/>
                </a:lnTo>
                <a:lnTo>
                  <a:pt x="0" y="837242"/>
                </a:lnTo>
                <a:lnTo>
                  <a:pt x="0" y="1093322"/>
                </a:lnTo>
                <a:lnTo>
                  <a:pt x="188499" y="904824"/>
                </a:lnTo>
                <a:lnTo>
                  <a:pt x="192460" y="898844"/>
                </a:lnTo>
                <a:lnTo>
                  <a:pt x="193780" y="892022"/>
                </a:lnTo>
                <a:lnTo>
                  <a:pt x="192460" y="885200"/>
                </a:lnTo>
                <a:lnTo>
                  <a:pt x="188499" y="879221"/>
                </a:lnTo>
                <a:lnTo>
                  <a:pt x="169081" y="859802"/>
                </a:lnTo>
                <a:lnTo>
                  <a:pt x="232681" y="796201"/>
                </a:lnTo>
                <a:lnTo>
                  <a:pt x="105487" y="796201"/>
                </a:lnTo>
                <a:lnTo>
                  <a:pt x="86069" y="776782"/>
                </a:lnTo>
                <a:lnTo>
                  <a:pt x="80085" y="772825"/>
                </a:lnTo>
                <a:lnTo>
                  <a:pt x="73262" y="771505"/>
                </a:lnTo>
                <a:close/>
              </a:path>
              <a:path w="965835" h="1093470">
                <a:moveTo>
                  <a:pt x="477273" y="762736"/>
                </a:moveTo>
                <a:lnTo>
                  <a:pt x="266145" y="762736"/>
                </a:lnTo>
                <a:lnTo>
                  <a:pt x="306749" y="791923"/>
                </a:lnTo>
                <a:lnTo>
                  <a:pt x="349752" y="815804"/>
                </a:lnTo>
                <a:lnTo>
                  <a:pt x="394674" y="834380"/>
                </a:lnTo>
                <a:lnTo>
                  <a:pt x="441035" y="847649"/>
                </a:lnTo>
                <a:lnTo>
                  <a:pt x="488354" y="855611"/>
                </a:lnTo>
                <a:lnTo>
                  <a:pt x="536152" y="858266"/>
                </a:lnTo>
                <a:lnTo>
                  <a:pt x="583147" y="855696"/>
                </a:lnTo>
                <a:lnTo>
                  <a:pt x="629688" y="848000"/>
                </a:lnTo>
                <a:lnTo>
                  <a:pt x="675318" y="835175"/>
                </a:lnTo>
                <a:lnTo>
                  <a:pt x="719581" y="817222"/>
                </a:lnTo>
                <a:lnTo>
                  <a:pt x="762020" y="794139"/>
                </a:lnTo>
                <a:lnTo>
                  <a:pt x="798751" y="768337"/>
                </a:lnTo>
                <a:lnTo>
                  <a:pt x="536152" y="768337"/>
                </a:lnTo>
                <a:lnTo>
                  <a:pt x="484223" y="764362"/>
                </a:lnTo>
                <a:lnTo>
                  <a:pt x="477273" y="762736"/>
                </a:lnTo>
                <a:close/>
              </a:path>
              <a:path w="965835" h="1093470">
                <a:moveTo>
                  <a:pt x="536152" y="0"/>
                </a:moveTo>
                <a:lnTo>
                  <a:pt x="489156" y="2569"/>
                </a:lnTo>
                <a:lnTo>
                  <a:pt x="442615" y="10265"/>
                </a:lnTo>
                <a:lnTo>
                  <a:pt x="396985" y="23090"/>
                </a:lnTo>
                <a:lnTo>
                  <a:pt x="352722" y="41043"/>
                </a:lnTo>
                <a:lnTo>
                  <a:pt x="310282" y="64126"/>
                </a:lnTo>
                <a:lnTo>
                  <a:pt x="270122" y="92337"/>
                </a:lnTo>
                <a:lnTo>
                  <a:pt x="232683" y="125694"/>
                </a:lnTo>
                <a:lnTo>
                  <a:pt x="199355" y="163105"/>
                </a:lnTo>
                <a:lnTo>
                  <a:pt x="171143" y="203266"/>
                </a:lnTo>
                <a:lnTo>
                  <a:pt x="148060" y="245706"/>
                </a:lnTo>
                <a:lnTo>
                  <a:pt x="130108" y="289968"/>
                </a:lnTo>
                <a:lnTo>
                  <a:pt x="117284" y="335598"/>
                </a:lnTo>
                <a:lnTo>
                  <a:pt x="109590" y="382138"/>
                </a:lnTo>
                <a:lnTo>
                  <a:pt x="107024" y="429132"/>
                </a:lnTo>
                <a:lnTo>
                  <a:pt x="109676" y="476932"/>
                </a:lnTo>
                <a:lnTo>
                  <a:pt x="117636" y="524251"/>
                </a:lnTo>
                <a:lnTo>
                  <a:pt x="130904" y="570612"/>
                </a:lnTo>
                <a:lnTo>
                  <a:pt x="149478" y="615535"/>
                </a:lnTo>
                <a:lnTo>
                  <a:pt x="173359" y="658539"/>
                </a:lnTo>
                <a:lnTo>
                  <a:pt x="202547" y="699147"/>
                </a:lnTo>
                <a:lnTo>
                  <a:pt x="105487" y="796201"/>
                </a:lnTo>
                <a:lnTo>
                  <a:pt x="232681" y="796201"/>
                </a:lnTo>
                <a:lnTo>
                  <a:pt x="266145" y="762736"/>
                </a:lnTo>
                <a:lnTo>
                  <a:pt x="477273" y="762736"/>
                </a:lnTo>
                <a:lnTo>
                  <a:pt x="433282" y="752440"/>
                </a:lnTo>
                <a:lnTo>
                  <a:pt x="384320" y="732571"/>
                </a:lnTo>
                <a:lnTo>
                  <a:pt x="338327" y="704756"/>
                </a:lnTo>
                <a:lnTo>
                  <a:pt x="296291" y="668997"/>
                </a:lnTo>
                <a:lnTo>
                  <a:pt x="260527" y="626952"/>
                </a:lnTo>
                <a:lnTo>
                  <a:pt x="232710" y="580953"/>
                </a:lnTo>
                <a:lnTo>
                  <a:pt x="212841" y="531990"/>
                </a:lnTo>
                <a:lnTo>
                  <a:pt x="200921" y="481053"/>
                </a:lnTo>
                <a:lnTo>
                  <a:pt x="196949" y="429132"/>
                </a:lnTo>
                <a:lnTo>
                  <a:pt x="200924" y="377212"/>
                </a:lnTo>
                <a:lnTo>
                  <a:pt x="212846" y="326275"/>
                </a:lnTo>
                <a:lnTo>
                  <a:pt x="232714" y="277312"/>
                </a:lnTo>
                <a:lnTo>
                  <a:pt x="260529" y="231313"/>
                </a:lnTo>
                <a:lnTo>
                  <a:pt x="296291" y="189268"/>
                </a:lnTo>
                <a:lnTo>
                  <a:pt x="338341" y="153504"/>
                </a:lnTo>
                <a:lnTo>
                  <a:pt x="384367" y="125679"/>
                </a:lnTo>
                <a:lnTo>
                  <a:pt x="433307" y="105821"/>
                </a:lnTo>
                <a:lnTo>
                  <a:pt x="484244" y="93901"/>
                </a:lnTo>
                <a:lnTo>
                  <a:pt x="536152" y="89928"/>
                </a:lnTo>
                <a:lnTo>
                  <a:pt x="798753" y="89928"/>
                </a:lnTo>
                <a:lnTo>
                  <a:pt x="762022" y="64123"/>
                </a:lnTo>
                <a:lnTo>
                  <a:pt x="719582" y="41039"/>
                </a:lnTo>
                <a:lnTo>
                  <a:pt x="675319" y="23085"/>
                </a:lnTo>
                <a:lnTo>
                  <a:pt x="629688" y="10260"/>
                </a:lnTo>
                <a:lnTo>
                  <a:pt x="583147" y="2565"/>
                </a:lnTo>
                <a:lnTo>
                  <a:pt x="536152" y="0"/>
                </a:lnTo>
                <a:close/>
              </a:path>
              <a:path w="965835" h="1093470">
                <a:moveTo>
                  <a:pt x="798753" y="89928"/>
                </a:moveTo>
                <a:lnTo>
                  <a:pt x="536152" y="89928"/>
                </a:lnTo>
                <a:lnTo>
                  <a:pt x="588079" y="93903"/>
                </a:lnTo>
                <a:lnTo>
                  <a:pt x="639020" y="105825"/>
                </a:lnTo>
                <a:lnTo>
                  <a:pt x="687982" y="125694"/>
                </a:lnTo>
                <a:lnTo>
                  <a:pt x="733975" y="153509"/>
                </a:lnTo>
                <a:lnTo>
                  <a:pt x="776011" y="189268"/>
                </a:lnTo>
                <a:lnTo>
                  <a:pt x="811775" y="231313"/>
                </a:lnTo>
                <a:lnTo>
                  <a:pt x="839592" y="277312"/>
                </a:lnTo>
                <a:lnTo>
                  <a:pt x="859461" y="326275"/>
                </a:lnTo>
                <a:lnTo>
                  <a:pt x="871381" y="377212"/>
                </a:lnTo>
                <a:lnTo>
                  <a:pt x="875353" y="429132"/>
                </a:lnTo>
                <a:lnTo>
                  <a:pt x="871379" y="481053"/>
                </a:lnTo>
                <a:lnTo>
                  <a:pt x="859457" y="531990"/>
                </a:lnTo>
                <a:lnTo>
                  <a:pt x="839589" y="580953"/>
                </a:lnTo>
                <a:lnTo>
                  <a:pt x="811774" y="626952"/>
                </a:lnTo>
                <a:lnTo>
                  <a:pt x="776011" y="668997"/>
                </a:lnTo>
                <a:lnTo>
                  <a:pt x="733961" y="704761"/>
                </a:lnTo>
                <a:lnTo>
                  <a:pt x="687935" y="732586"/>
                </a:lnTo>
                <a:lnTo>
                  <a:pt x="638995" y="752444"/>
                </a:lnTo>
                <a:lnTo>
                  <a:pt x="588058" y="764364"/>
                </a:lnTo>
                <a:lnTo>
                  <a:pt x="536152" y="768337"/>
                </a:lnTo>
                <a:lnTo>
                  <a:pt x="798751" y="768337"/>
                </a:lnTo>
                <a:lnTo>
                  <a:pt x="839619" y="732571"/>
                </a:lnTo>
                <a:lnTo>
                  <a:pt x="872947" y="695160"/>
                </a:lnTo>
                <a:lnTo>
                  <a:pt x="901159" y="654999"/>
                </a:lnTo>
                <a:lnTo>
                  <a:pt x="924242" y="612559"/>
                </a:lnTo>
                <a:lnTo>
                  <a:pt x="942194" y="568297"/>
                </a:lnTo>
                <a:lnTo>
                  <a:pt x="955018" y="522667"/>
                </a:lnTo>
                <a:lnTo>
                  <a:pt x="962712" y="476127"/>
                </a:lnTo>
                <a:lnTo>
                  <a:pt x="965278" y="429132"/>
                </a:lnTo>
                <a:lnTo>
                  <a:pt x="962715" y="382137"/>
                </a:lnTo>
                <a:lnTo>
                  <a:pt x="955020" y="335596"/>
                </a:lnTo>
                <a:lnTo>
                  <a:pt x="942196" y="289964"/>
                </a:lnTo>
                <a:lnTo>
                  <a:pt x="924242" y="245700"/>
                </a:lnTo>
                <a:lnTo>
                  <a:pt x="901159" y="203260"/>
                </a:lnTo>
                <a:lnTo>
                  <a:pt x="872947" y="163101"/>
                </a:lnTo>
                <a:lnTo>
                  <a:pt x="839605" y="125679"/>
                </a:lnTo>
                <a:lnTo>
                  <a:pt x="802181" y="92337"/>
                </a:lnTo>
                <a:lnTo>
                  <a:pt x="798753" y="89928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1" name="bk object 21"/>
          <p:cNvSpPr/>
          <p:nvPr/>
        </p:nvSpPr>
        <p:spPr>
          <a:xfrm>
            <a:off x="450859" y="485639"/>
            <a:ext cx="975316" cy="389261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365583" y="365582"/>
                </a:moveTo>
                <a:lnTo>
                  <a:pt x="182789" y="365582"/>
                </a:lnTo>
                <a:lnTo>
                  <a:pt x="182789" y="511822"/>
                </a:lnTo>
                <a:lnTo>
                  <a:pt x="185674" y="526015"/>
                </a:lnTo>
                <a:lnTo>
                  <a:pt x="193527" y="537637"/>
                </a:lnTo>
                <a:lnTo>
                  <a:pt x="205151" y="545489"/>
                </a:lnTo>
                <a:lnTo>
                  <a:pt x="219348" y="548373"/>
                </a:lnTo>
                <a:lnTo>
                  <a:pt x="329025" y="548373"/>
                </a:lnTo>
                <a:lnTo>
                  <a:pt x="343221" y="545489"/>
                </a:lnTo>
                <a:lnTo>
                  <a:pt x="354845" y="537637"/>
                </a:lnTo>
                <a:lnTo>
                  <a:pt x="362699" y="526015"/>
                </a:lnTo>
                <a:lnTo>
                  <a:pt x="365583" y="511822"/>
                </a:lnTo>
                <a:lnTo>
                  <a:pt x="365583" y="365582"/>
                </a:lnTo>
                <a:close/>
              </a:path>
              <a:path w="548640" h="548640">
                <a:moveTo>
                  <a:pt x="511822" y="182791"/>
                </a:moveTo>
                <a:lnTo>
                  <a:pt x="36558" y="182791"/>
                </a:lnTo>
                <a:lnTo>
                  <a:pt x="22361" y="185675"/>
                </a:lnTo>
                <a:lnTo>
                  <a:pt x="10737" y="193528"/>
                </a:lnTo>
                <a:lnTo>
                  <a:pt x="2884" y="205154"/>
                </a:lnTo>
                <a:lnTo>
                  <a:pt x="0" y="219354"/>
                </a:lnTo>
                <a:lnTo>
                  <a:pt x="0" y="329031"/>
                </a:lnTo>
                <a:lnTo>
                  <a:pt x="2884" y="343224"/>
                </a:lnTo>
                <a:lnTo>
                  <a:pt x="10737" y="354845"/>
                </a:lnTo>
                <a:lnTo>
                  <a:pt x="22361" y="362698"/>
                </a:lnTo>
                <a:lnTo>
                  <a:pt x="36558" y="365582"/>
                </a:lnTo>
                <a:lnTo>
                  <a:pt x="511822" y="365582"/>
                </a:lnTo>
                <a:lnTo>
                  <a:pt x="526018" y="362698"/>
                </a:lnTo>
                <a:lnTo>
                  <a:pt x="537642" y="354845"/>
                </a:lnTo>
                <a:lnTo>
                  <a:pt x="545496" y="343224"/>
                </a:lnTo>
                <a:lnTo>
                  <a:pt x="548380" y="329031"/>
                </a:lnTo>
                <a:lnTo>
                  <a:pt x="548380" y="219354"/>
                </a:lnTo>
                <a:lnTo>
                  <a:pt x="545496" y="205154"/>
                </a:lnTo>
                <a:lnTo>
                  <a:pt x="537642" y="193528"/>
                </a:lnTo>
                <a:lnTo>
                  <a:pt x="526018" y="185675"/>
                </a:lnTo>
                <a:lnTo>
                  <a:pt x="511822" y="182791"/>
                </a:lnTo>
                <a:close/>
              </a:path>
              <a:path w="548640" h="548640">
                <a:moveTo>
                  <a:pt x="329025" y="0"/>
                </a:moveTo>
                <a:lnTo>
                  <a:pt x="219348" y="0"/>
                </a:lnTo>
                <a:lnTo>
                  <a:pt x="205151" y="2883"/>
                </a:lnTo>
                <a:lnTo>
                  <a:pt x="193527" y="10736"/>
                </a:lnTo>
                <a:lnTo>
                  <a:pt x="185674" y="22358"/>
                </a:lnTo>
                <a:lnTo>
                  <a:pt x="182789" y="36550"/>
                </a:lnTo>
                <a:lnTo>
                  <a:pt x="182789" y="182791"/>
                </a:lnTo>
                <a:lnTo>
                  <a:pt x="365583" y="182791"/>
                </a:lnTo>
                <a:lnTo>
                  <a:pt x="365583" y="36550"/>
                </a:lnTo>
                <a:lnTo>
                  <a:pt x="362699" y="22358"/>
                </a:lnTo>
                <a:lnTo>
                  <a:pt x="354845" y="10736"/>
                </a:lnTo>
                <a:lnTo>
                  <a:pt x="343221" y="2883"/>
                </a:lnTo>
                <a:lnTo>
                  <a:pt x="329025" y="0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2" name="bk object 22"/>
          <p:cNvSpPr/>
          <p:nvPr/>
        </p:nvSpPr>
        <p:spPr>
          <a:xfrm>
            <a:off x="1013845" y="1757672"/>
            <a:ext cx="459437" cy="183367"/>
          </a:xfrm>
          <a:custGeom>
            <a:avLst/>
            <a:gdLst/>
            <a:ahLst/>
            <a:cxnLst/>
            <a:rect l="l" t="t" r="r" b="b"/>
            <a:pathLst>
              <a:path w="258444" h="258444">
                <a:moveTo>
                  <a:pt x="32128" y="51323"/>
                </a:moveTo>
                <a:lnTo>
                  <a:pt x="6892" y="97120"/>
                </a:lnTo>
                <a:lnTo>
                  <a:pt x="0" y="147621"/>
                </a:lnTo>
                <a:lnTo>
                  <a:pt x="11456" y="197456"/>
                </a:lnTo>
                <a:lnTo>
                  <a:pt x="41268" y="241252"/>
                </a:lnTo>
                <a:lnTo>
                  <a:pt x="66185" y="258213"/>
                </a:lnTo>
                <a:lnTo>
                  <a:pt x="152598" y="171800"/>
                </a:lnTo>
                <a:lnTo>
                  <a:pt x="32128" y="51323"/>
                </a:lnTo>
                <a:close/>
              </a:path>
              <a:path w="258444" h="258444">
                <a:moveTo>
                  <a:pt x="147627" y="0"/>
                </a:moveTo>
                <a:lnTo>
                  <a:pt x="97126" y="6893"/>
                </a:lnTo>
                <a:lnTo>
                  <a:pt x="51326" y="32134"/>
                </a:lnTo>
                <a:lnTo>
                  <a:pt x="171796" y="152602"/>
                </a:lnTo>
                <a:lnTo>
                  <a:pt x="258215" y="66183"/>
                </a:lnTo>
                <a:lnTo>
                  <a:pt x="241251" y="41265"/>
                </a:lnTo>
                <a:lnTo>
                  <a:pt x="197459" y="11456"/>
                </a:lnTo>
                <a:lnTo>
                  <a:pt x="147627" y="0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3" name="bk object 23"/>
          <p:cNvSpPr/>
          <p:nvPr/>
        </p:nvSpPr>
        <p:spPr>
          <a:xfrm>
            <a:off x="3674119" y="63093"/>
            <a:ext cx="1061107" cy="423501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409651" y="0"/>
                </a:moveTo>
                <a:lnTo>
                  <a:pt x="339231" y="13638"/>
                </a:lnTo>
                <a:lnTo>
                  <a:pt x="277469" y="54546"/>
                </a:lnTo>
                <a:lnTo>
                  <a:pt x="54546" y="277469"/>
                </a:lnTo>
                <a:lnTo>
                  <a:pt x="13633" y="339231"/>
                </a:lnTo>
                <a:lnTo>
                  <a:pt x="0" y="409651"/>
                </a:lnTo>
                <a:lnTo>
                  <a:pt x="3407" y="445408"/>
                </a:lnTo>
                <a:lnTo>
                  <a:pt x="30678" y="512589"/>
                </a:lnTo>
                <a:lnTo>
                  <a:pt x="83802" y="565707"/>
                </a:lnTo>
                <a:lnTo>
                  <a:pt x="150983" y="592982"/>
                </a:lnTo>
                <a:lnTo>
                  <a:pt x="186740" y="596392"/>
                </a:lnTo>
                <a:lnTo>
                  <a:pt x="222490" y="592982"/>
                </a:lnTo>
                <a:lnTo>
                  <a:pt x="257162" y="582753"/>
                </a:lnTo>
                <a:lnTo>
                  <a:pt x="289671" y="565707"/>
                </a:lnTo>
                <a:lnTo>
                  <a:pt x="318935" y="541845"/>
                </a:lnTo>
                <a:lnTo>
                  <a:pt x="467465" y="393306"/>
                </a:lnTo>
                <a:lnTo>
                  <a:pt x="418033" y="393306"/>
                </a:lnTo>
                <a:lnTo>
                  <a:pt x="203073" y="178358"/>
                </a:lnTo>
                <a:lnTo>
                  <a:pt x="302171" y="79260"/>
                </a:lnTo>
                <a:lnTo>
                  <a:pt x="352382" y="46027"/>
                </a:lnTo>
                <a:lnTo>
                  <a:pt x="409651" y="34950"/>
                </a:lnTo>
                <a:lnTo>
                  <a:pt x="517813" y="34950"/>
                </a:lnTo>
                <a:lnTo>
                  <a:pt x="512581" y="30684"/>
                </a:lnTo>
                <a:lnTo>
                  <a:pt x="480072" y="13638"/>
                </a:lnTo>
                <a:lnTo>
                  <a:pt x="445401" y="3409"/>
                </a:lnTo>
                <a:lnTo>
                  <a:pt x="409651" y="0"/>
                </a:lnTo>
                <a:close/>
              </a:path>
              <a:path w="596900" h="596900">
                <a:moveTo>
                  <a:pt x="517813" y="34950"/>
                </a:moveTo>
                <a:lnTo>
                  <a:pt x="409651" y="34950"/>
                </a:lnTo>
                <a:lnTo>
                  <a:pt x="438732" y="37719"/>
                </a:lnTo>
                <a:lnTo>
                  <a:pt x="466925" y="46027"/>
                </a:lnTo>
                <a:lnTo>
                  <a:pt x="517131" y="79260"/>
                </a:lnTo>
                <a:lnTo>
                  <a:pt x="550364" y="129462"/>
                </a:lnTo>
                <a:lnTo>
                  <a:pt x="561441" y="186740"/>
                </a:lnTo>
                <a:lnTo>
                  <a:pt x="558672" y="215821"/>
                </a:lnTo>
                <a:lnTo>
                  <a:pt x="550364" y="244013"/>
                </a:lnTo>
                <a:lnTo>
                  <a:pt x="536517" y="270435"/>
                </a:lnTo>
                <a:lnTo>
                  <a:pt x="517131" y="294208"/>
                </a:lnTo>
                <a:lnTo>
                  <a:pt x="418033" y="393306"/>
                </a:lnTo>
                <a:lnTo>
                  <a:pt x="467465" y="393306"/>
                </a:lnTo>
                <a:lnTo>
                  <a:pt x="541845" y="318922"/>
                </a:lnTo>
                <a:lnTo>
                  <a:pt x="582753" y="257160"/>
                </a:lnTo>
                <a:lnTo>
                  <a:pt x="596392" y="186740"/>
                </a:lnTo>
                <a:lnTo>
                  <a:pt x="592982" y="150990"/>
                </a:lnTo>
                <a:lnTo>
                  <a:pt x="582753" y="116319"/>
                </a:lnTo>
                <a:lnTo>
                  <a:pt x="565707" y="83810"/>
                </a:lnTo>
                <a:lnTo>
                  <a:pt x="541845" y="54546"/>
                </a:lnTo>
                <a:lnTo>
                  <a:pt x="517813" y="34950"/>
                </a:lnTo>
                <a:close/>
              </a:path>
            </a:pathLst>
          </a:custGeom>
          <a:solidFill>
            <a:srgbClr val="A59ACA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4" name="bk object 24"/>
          <p:cNvSpPr/>
          <p:nvPr/>
        </p:nvSpPr>
        <p:spPr>
          <a:xfrm>
            <a:off x="1576588" y="79941"/>
            <a:ext cx="388717" cy="155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5" name="bk object 25"/>
          <p:cNvSpPr/>
          <p:nvPr/>
        </p:nvSpPr>
        <p:spPr>
          <a:xfrm>
            <a:off x="2" y="5193989"/>
            <a:ext cx="11711694" cy="1396202"/>
          </a:xfrm>
          <a:custGeom>
            <a:avLst/>
            <a:gdLst/>
            <a:ahLst/>
            <a:cxnLst/>
            <a:rect l="l" t="t" r="r" b="b"/>
            <a:pathLst>
              <a:path w="6588125" h="1967865">
                <a:moveTo>
                  <a:pt x="0" y="1967382"/>
                </a:moveTo>
                <a:lnTo>
                  <a:pt x="0" y="0"/>
                </a:lnTo>
                <a:lnTo>
                  <a:pt x="6587997" y="0"/>
                </a:lnTo>
                <a:lnTo>
                  <a:pt x="6587997" y="1967382"/>
                </a:lnTo>
                <a:lnTo>
                  <a:pt x="0" y="1967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868" y="1516000"/>
            <a:ext cx="10545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83895" y="6129910"/>
            <a:ext cx="3749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5868" y="6129910"/>
            <a:ext cx="26949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36484" y="6129910"/>
            <a:ext cx="26949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6666">
        <a:defRPr>
          <a:latin typeface="+mn-lt"/>
          <a:ea typeface="+mn-ea"/>
          <a:cs typeface="+mn-cs"/>
        </a:defRPr>
      </a:lvl2pPr>
      <a:lvl3pPr marL="1153333">
        <a:defRPr>
          <a:latin typeface="+mn-lt"/>
          <a:ea typeface="+mn-ea"/>
          <a:cs typeface="+mn-cs"/>
        </a:defRPr>
      </a:lvl3pPr>
      <a:lvl4pPr marL="1729999">
        <a:defRPr>
          <a:latin typeface="+mn-lt"/>
          <a:ea typeface="+mn-ea"/>
          <a:cs typeface="+mn-cs"/>
        </a:defRPr>
      </a:lvl4pPr>
      <a:lvl5pPr marL="2306665">
        <a:defRPr>
          <a:latin typeface="+mn-lt"/>
          <a:ea typeface="+mn-ea"/>
          <a:cs typeface="+mn-cs"/>
        </a:defRPr>
      </a:lvl5pPr>
      <a:lvl6pPr marL="2883332">
        <a:defRPr>
          <a:latin typeface="+mn-lt"/>
          <a:ea typeface="+mn-ea"/>
          <a:cs typeface="+mn-cs"/>
        </a:defRPr>
      </a:lvl6pPr>
      <a:lvl7pPr marL="3459998">
        <a:defRPr>
          <a:latin typeface="+mn-lt"/>
          <a:ea typeface="+mn-ea"/>
          <a:cs typeface="+mn-cs"/>
        </a:defRPr>
      </a:lvl7pPr>
      <a:lvl8pPr marL="4036665">
        <a:defRPr>
          <a:latin typeface="+mn-lt"/>
          <a:ea typeface="+mn-ea"/>
          <a:cs typeface="+mn-cs"/>
        </a:defRPr>
      </a:lvl8pPr>
      <a:lvl9pPr marL="46133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6666">
        <a:defRPr>
          <a:latin typeface="+mn-lt"/>
          <a:ea typeface="+mn-ea"/>
          <a:cs typeface="+mn-cs"/>
        </a:defRPr>
      </a:lvl2pPr>
      <a:lvl3pPr marL="1153333">
        <a:defRPr>
          <a:latin typeface="+mn-lt"/>
          <a:ea typeface="+mn-ea"/>
          <a:cs typeface="+mn-cs"/>
        </a:defRPr>
      </a:lvl3pPr>
      <a:lvl4pPr marL="1729999">
        <a:defRPr>
          <a:latin typeface="+mn-lt"/>
          <a:ea typeface="+mn-ea"/>
          <a:cs typeface="+mn-cs"/>
        </a:defRPr>
      </a:lvl4pPr>
      <a:lvl5pPr marL="2306665">
        <a:defRPr>
          <a:latin typeface="+mn-lt"/>
          <a:ea typeface="+mn-ea"/>
          <a:cs typeface="+mn-cs"/>
        </a:defRPr>
      </a:lvl5pPr>
      <a:lvl6pPr marL="2883332">
        <a:defRPr>
          <a:latin typeface="+mn-lt"/>
          <a:ea typeface="+mn-ea"/>
          <a:cs typeface="+mn-cs"/>
        </a:defRPr>
      </a:lvl6pPr>
      <a:lvl7pPr marL="3459998">
        <a:defRPr>
          <a:latin typeface="+mn-lt"/>
          <a:ea typeface="+mn-ea"/>
          <a:cs typeface="+mn-cs"/>
        </a:defRPr>
      </a:lvl7pPr>
      <a:lvl8pPr marL="4036665">
        <a:defRPr>
          <a:latin typeface="+mn-lt"/>
          <a:ea typeface="+mn-ea"/>
          <a:cs typeface="+mn-cs"/>
        </a:defRPr>
      </a:lvl8pPr>
      <a:lvl9pPr marL="46133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" Type="http://schemas.openxmlformats.org/officeDocument/2006/relationships/image" Target="../media/image26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5" Type="http://schemas.openxmlformats.org/officeDocument/2006/relationships/image" Target="../media/image28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" Type="http://schemas.openxmlformats.org/officeDocument/2006/relationships/image" Target="../media/image27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38.jpe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jpeg"/><Relationship Id="rId3" Type="http://schemas.openxmlformats.org/officeDocument/2006/relationships/image" Target="../media/image26.png"/><Relationship Id="rId7" Type="http://schemas.openxmlformats.org/officeDocument/2006/relationships/image" Target="../media/image56.png"/><Relationship Id="rId12" Type="http://schemas.openxmlformats.org/officeDocument/2006/relationships/image" Target="../media/image148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47.jpeg"/><Relationship Id="rId5" Type="http://schemas.openxmlformats.org/officeDocument/2006/relationships/image" Target="../media/image28.png"/><Relationship Id="rId15" Type="http://schemas.openxmlformats.org/officeDocument/2006/relationships/image" Target="../media/image151.png"/><Relationship Id="rId10" Type="http://schemas.openxmlformats.org/officeDocument/2006/relationships/image" Target="../media/image146.jpeg"/><Relationship Id="rId4" Type="http://schemas.openxmlformats.org/officeDocument/2006/relationships/image" Target="../media/image27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26.png"/><Relationship Id="rId7" Type="http://schemas.openxmlformats.org/officeDocument/2006/relationships/image" Target="../media/image56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55.png"/><Relationship Id="rId5" Type="http://schemas.openxmlformats.org/officeDocument/2006/relationships/image" Target="../media/image28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27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26.png"/><Relationship Id="rId7" Type="http://schemas.openxmlformats.org/officeDocument/2006/relationships/image" Target="../media/image56.png"/><Relationship Id="rId12" Type="http://schemas.openxmlformats.org/officeDocument/2006/relationships/image" Target="../media/image1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68.png"/><Relationship Id="rId5" Type="http://schemas.openxmlformats.org/officeDocument/2006/relationships/image" Target="../media/image28.png"/><Relationship Id="rId10" Type="http://schemas.openxmlformats.org/officeDocument/2006/relationships/image" Target="../media/image167.png"/><Relationship Id="rId4" Type="http://schemas.openxmlformats.org/officeDocument/2006/relationships/image" Target="../media/image27.png"/><Relationship Id="rId9" Type="http://schemas.openxmlformats.org/officeDocument/2006/relationships/image" Target="../media/image1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8.png"/><Relationship Id="rId3" Type="http://schemas.openxmlformats.org/officeDocument/2006/relationships/image" Target="../media/image173.png"/><Relationship Id="rId21" Type="http://schemas.openxmlformats.org/officeDocument/2006/relationships/image" Target="../media/image27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19" Type="http://schemas.openxmlformats.org/officeDocument/2006/relationships/image" Target="../media/image189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Relationship Id="rId2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26" Type="http://schemas.openxmlformats.org/officeDocument/2006/relationships/image" Target="../media/image210.png"/><Relationship Id="rId39" Type="http://schemas.openxmlformats.org/officeDocument/2006/relationships/image" Target="../media/image223.png"/><Relationship Id="rId21" Type="http://schemas.openxmlformats.org/officeDocument/2006/relationships/image" Target="../media/image208.png"/><Relationship Id="rId34" Type="http://schemas.openxmlformats.org/officeDocument/2006/relationships/image" Target="../media/image218.png"/><Relationship Id="rId42" Type="http://schemas.openxmlformats.org/officeDocument/2006/relationships/image" Target="../media/image226.png"/><Relationship Id="rId47" Type="http://schemas.openxmlformats.org/officeDocument/2006/relationships/image" Target="../media/image231.png"/><Relationship Id="rId50" Type="http://schemas.openxmlformats.org/officeDocument/2006/relationships/image" Target="../media/image234.png"/><Relationship Id="rId55" Type="http://schemas.openxmlformats.org/officeDocument/2006/relationships/image" Target="../media/image239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3.png"/><Relationship Id="rId29" Type="http://schemas.openxmlformats.org/officeDocument/2006/relationships/image" Target="../media/image213.png"/><Relationship Id="rId11" Type="http://schemas.openxmlformats.org/officeDocument/2006/relationships/image" Target="../media/image198.png"/><Relationship Id="rId24" Type="http://schemas.openxmlformats.org/officeDocument/2006/relationships/image" Target="../media/image28.png"/><Relationship Id="rId32" Type="http://schemas.openxmlformats.org/officeDocument/2006/relationships/image" Target="../media/image216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29.png"/><Relationship Id="rId53" Type="http://schemas.openxmlformats.org/officeDocument/2006/relationships/image" Target="../media/image237.png"/><Relationship Id="rId58" Type="http://schemas.openxmlformats.org/officeDocument/2006/relationships/image" Target="../media/image242.png"/><Relationship Id="rId5" Type="http://schemas.openxmlformats.org/officeDocument/2006/relationships/image" Target="../media/image192.png"/><Relationship Id="rId61" Type="http://schemas.openxmlformats.org/officeDocument/2006/relationships/image" Target="../media/image245.png"/><Relationship Id="rId19" Type="http://schemas.openxmlformats.org/officeDocument/2006/relationships/image" Target="../media/image206.png"/><Relationship Id="rId14" Type="http://schemas.openxmlformats.org/officeDocument/2006/relationships/image" Target="../media/image201.png"/><Relationship Id="rId22" Type="http://schemas.openxmlformats.org/officeDocument/2006/relationships/image" Target="../media/image26.png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Relationship Id="rId35" Type="http://schemas.openxmlformats.org/officeDocument/2006/relationships/image" Target="../media/image219.png"/><Relationship Id="rId43" Type="http://schemas.openxmlformats.org/officeDocument/2006/relationships/image" Target="../media/image227.png"/><Relationship Id="rId48" Type="http://schemas.openxmlformats.org/officeDocument/2006/relationships/image" Target="../media/image232.png"/><Relationship Id="rId56" Type="http://schemas.openxmlformats.org/officeDocument/2006/relationships/image" Target="../media/image240.png"/><Relationship Id="rId8" Type="http://schemas.openxmlformats.org/officeDocument/2006/relationships/image" Target="../media/image195.png"/><Relationship Id="rId51" Type="http://schemas.openxmlformats.org/officeDocument/2006/relationships/image" Target="../media/image235.png"/><Relationship Id="rId3" Type="http://schemas.openxmlformats.org/officeDocument/2006/relationships/image" Target="../media/image190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5" Type="http://schemas.openxmlformats.org/officeDocument/2006/relationships/image" Target="../media/image209.png"/><Relationship Id="rId33" Type="http://schemas.openxmlformats.org/officeDocument/2006/relationships/image" Target="../media/image217.png"/><Relationship Id="rId38" Type="http://schemas.openxmlformats.org/officeDocument/2006/relationships/image" Target="../media/image222.png"/><Relationship Id="rId46" Type="http://schemas.openxmlformats.org/officeDocument/2006/relationships/image" Target="../media/image230.png"/><Relationship Id="rId59" Type="http://schemas.openxmlformats.org/officeDocument/2006/relationships/image" Target="../media/image243.png"/><Relationship Id="rId20" Type="http://schemas.openxmlformats.org/officeDocument/2006/relationships/image" Target="../media/image207.png"/><Relationship Id="rId41" Type="http://schemas.openxmlformats.org/officeDocument/2006/relationships/image" Target="../media/image225.png"/><Relationship Id="rId54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5" Type="http://schemas.openxmlformats.org/officeDocument/2006/relationships/image" Target="../media/image202.png"/><Relationship Id="rId23" Type="http://schemas.openxmlformats.org/officeDocument/2006/relationships/image" Target="../media/image27.png"/><Relationship Id="rId28" Type="http://schemas.openxmlformats.org/officeDocument/2006/relationships/image" Target="../media/image212.png"/><Relationship Id="rId36" Type="http://schemas.openxmlformats.org/officeDocument/2006/relationships/image" Target="../media/image220.png"/><Relationship Id="rId49" Type="http://schemas.openxmlformats.org/officeDocument/2006/relationships/image" Target="../media/image233.png"/><Relationship Id="rId57" Type="http://schemas.openxmlformats.org/officeDocument/2006/relationships/image" Target="../media/image241.png"/><Relationship Id="rId10" Type="http://schemas.openxmlformats.org/officeDocument/2006/relationships/image" Target="../media/image197.png"/><Relationship Id="rId31" Type="http://schemas.openxmlformats.org/officeDocument/2006/relationships/image" Target="../media/image215.png"/><Relationship Id="rId44" Type="http://schemas.openxmlformats.org/officeDocument/2006/relationships/image" Target="../media/image228.png"/><Relationship Id="rId52" Type="http://schemas.openxmlformats.org/officeDocument/2006/relationships/image" Target="../media/image236.png"/><Relationship Id="rId60" Type="http://schemas.openxmlformats.org/officeDocument/2006/relationships/image" Target="../media/image244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8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6.png"/><Relationship Id="rId5" Type="http://schemas.openxmlformats.org/officeDocument/2006/relationships/image" Target="../media/image24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18" Type="http://schemas.openxmlformats.org/officeDocument/2006/relationships/image" Target="../media/image270.png"/><Relationship Id="rId26" Type="http://schemas.openxmlformats.org/officeDocument/2006/relationships/image" Target="../media/image278.png"/><Relationship Id="rId3" Type="http://schemas.openxmlformats.org/officeDocument/2006/relationships/image" Target="../media/image255.png"/><Relationship Id="rId21" Type="http://schemas.openxmlformats.org/officeDocument/2006/relationships/image" Target="../media/image273.png"/><Relationship Id="rId7" Type="http://schemas.openxmlformats.org/officeDocument/2006/relationships/image" Target="../media/image259.png"/><Relationship Id="rId12" Type="http://schemas.openxmlformats.org/officeDocument/2006/relationships/image" Target="../media/image264.png"/><Relationship Id="rId17" Type="http://schemas.openxmlformats.org/officeDocument/2006/relationships/image" Target="../media/image269.png"/><Relationship Id="rId25" Type="http://schemas.openxmlformats.org/officeDocument/2006/relationships/image" Target="../media/image277.png"/><Relationship Id="rId2" Type="http://schemas.openxmlformats.org/officeDocument/2006/relationships/image" Target="../media/image254.png"/><Relationship Id="rId16" Type="http://schemas.openxmlformats.org/officeDocument/2006/relationships/image" Target="../media/image268.png"/><Relationship Id="rId20" Type="http://schemas.openxmlformats.org/officeDocument/2006/relationships/image" Target="../media/image272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24" Type="http://schemas.openxmlformats.org/officeDocument/2006/relationships/image" Target="../media/image276.png"/><Relationship Id="rId5" Type="http://schemas.openxmlformats.org/officeDocument/2006/relationships/image" Target="../media/image257.png"/><Relationship Id="rId15" Type="http://schemas.openxmlformats.org/officeDocument/2006/relationships/image" Target="../media/image267.png"/><Relationship Id="rId23" Type="http://schemas.openxmlformats.org/officeDocument/2006/relationships/image" Target="../media/image275.png"/><Relationship Id="rId28" Type="http://schemas.openxmlformats.org/officeDocument/2006/relationships/image" Target="../media/image280.png"/><Relationship Id="rId10" Type="http://schemas.openxmlformats.org/officeDocument/2006/relationships/image" Target="../media/image262.png"/><Relationship Id="rId19" Type="http://schemas.openxmlformats.org/officeDocument/2006/relationships/image" Target="../media/image271.png"/><Relationship Id="rId31" Type="http://schemas.openxmlformats.org/officeDocument/2006/relationships/image" Target="../media/image28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Relationship Id="rId22" Type="http://schemas.openxmlformats.org/officeDocument/2006/relationships/image" Target="../media/image274.png"/><Relationship Id="rId27" Type="http://schemas.openxmlformats.org/officeDocument/2006/relationships/image" Target="../media/image279.png"/><Relationship Id="rId30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282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g"/><Relationship Id="rId5" Type="http://schemas.openxmlformats.org/officeDocument/2006/relationships/image" Target="../media/image281.png"/><Relationship Id="rId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3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10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28.png"/><Relationship Id="rId10" Type="http://schemas.openxmlformats.org/officeDocument/2006/relationships/image" Target="../media/image53.png"/><Relationship Id="rId4" Type="http://schemas.openxmlformats.org/officeDocument/2006/relationships/image" Target="../media/image2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55" Type="http://schemas.openxmlformats.org/officeDocument/2006/relationships/image" Target="../media/image10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29" Type="http://schemas.openxmlformats.org/officeDocument/2006/relationships/image" Target="../media/image78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image" Target="../media/image107.png"/><Relationship Id="rId5" Type="http://schemas.openxmlformats.org/officeDocument/2006/relationships/image" Target="../media/image28.png"/><Relationship Id="rId61" Type="http://schemas.openxmlformats.org/officeDocument/2006/relationships/image" Target="../media/image110.png"/><Relationship Id="rId19" Type="http://schemas.openxmlformats.org/officeDocument/2006/relationships/image" Target="../media/image6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56" Type="http://schemas.openxmlformats.org/officeDocument/2006/relationships/image" Target="../media/image105.png"/><Relationship Id="rId8" Type="http://schemas.openxmlformats.org/officeDocument/2006/relationships/image" Target="../media/image57.png"/><Relationship Id="rId51" Type="http://schemas.openxmlformats.org/officeDocument/2006/relationships/image" Target="../media/image100.png"/><Relationship Id="rId3" Type="http://schemas.openxmlformats.org/officeDocument/2006/relationships/image" Target="../media/image2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59" Type="http://schemas.openxmlformats.org/officeDocument/2006/relationships/image" Target="../media/image108.png"/><Relationship Id="rId20" Type="http://schemas.openxmlformats.org/officeDocument/2006/relationships/image" Target="../media/image69.png"/><Relationship Id="rId41" Type="http://schemas.openxmlformats.org/officeDocument/2006/relationships/image" Target="../media/image90.png"/><Relationship Id="rId54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png"/><Relationship Id="rId57" Type="http://schemas.openxmlformats.org/officeDocument/2006/relationships/image" Target="../media/image106.png"/><Relationship Id="rId10" Type="http://schemas.openxmlformats.org/officeDocument/2006/relationships/image" Target="../media/image59.png"/><Relationship Id="rId31" Type="http://schemas.openxmlformats.org/officeDocument/2006/relationships/image" Target="../media/image80.png"/><Relationship Id="rId44" Type="http://schemas.openxmlformats.org/officeDocument/2006/relationships/image" Target="../media/image93.png"/><Relationship Id="rId52" Type="http://schemas.openxmlformats.org/officeDocument/2006/relationships/image" Target="../media/image101.png"/><Relationship Id="rId60" Type="http://schemas.openxmlformats.org/officeDocument/2006/relationships/image" Target="../media/image109.png"/><Relationship Id="rId4" Type="http://schemas.openxmlformats.org/officeDocument/2006/relationships/image" Target="../media/image27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B944B9F2-5614-1A48-8193-4BC3D7FAD040}"/>
              </a:ext>
            </a:extLst>
          </p:cNvPr>
          <p:cNvGrpSpPr/>
          <p:nvPr/>
        </p:nvGrpSpPr>
        <p:grpSpPr>
          <a:xfrm>
            <a:off x="1" y="0"/>
            <a:ext cx="9256374" cy="6579944"/>
            <a:chOff x="0" y="-861081"/>
            <a:chExt cx="11692503" cy="8311681"/>
          </a:xfrm>
        </p:grpSpPr>
        <p:sp>
          <p:nvSpPr>
            <p:cNvPr id="2" name="object 2"/>
            <p:cNvSpPr/>
            <p:nvPr/>
          </p:nvSpPr>
          <p:spPr>
            <a:xfrm>
              <a:off x="0" y="1564691"/>
              <a:ext cx="11692503" cy="5885909"/>
            </a:xfrm>
            <a:custGeom>
              <a:avLst/>
              <a:gdLst/>
              <a:ahLst/>
              <a:cxnLst/>
              <a:rect l="l" t="t" r="r" b="b"/>
              <a:pathLst>
                <a:path w="6577330" h="6577330">
                  <a:moveTo>
                    <a:pt x="0" y="0"/>
                  </a:moveTo>
                  <a:lnTo>
                    <a:pt x="0" y="6577275"/>
                  </a:lnTo>
                  <a:lnTo>
                    <a:pt x="6577279" y="657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8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" name="object 3"/>
            <p:cNvSpPr/>
            <p:nvPr/>
          </p:nvSpPr>
          <p:spPr>
            <a:xfrm>
              <a:off x="0" y="-861081"/>
              <a:ext cx="6495333" cy="3269697"/>
            </a:xfrm>
            <a:custGeom>
              <a:avLst/>
              <a:gdLst/>
              <a:ahLst/>
              <a:cxnLst/>
              <a:rect l="l" t="t" r="r" b="b"/>
              <a:pathLst>
                <a:path w="3653790" h="3653790">
                  <a:moveTo>
                    <a:pt x="3653345" y="0"/>
                  </a:moveTo>
                  <a:lnTo>
                    <a:pt x="0" y="0"/>
                  </a:lnTo>
                  <a:lnTo>
                    <a:pt x="0" y="3653341"/>
                  </a:lnTo>
                  <a:lnTo>
                    <a:pt x="3653345" y="0"/>
                  </a:lnTo>
                  <a:close/>
                </a:path>
              </a:pathLst>
            </a:custGeom>
            <a:solidFill>
              <a:srgbClr val="F0EE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" name="object 4"/>
            <p:cNvSpPr/>
            <p:nvPr/>
          </p:nvSpPr>
          <p:spPr>
            <a:xfrm>
              <a:off x="1292217" y="-861081"/>
              <a:ext cx="5202814" cy="1309811"/>
            </a:xfrm>
            <a:custGeom>
              <a:avLst/>
              <a:gdLst/>
              <a:ahLst/>
              <a:cxnLst/>
              <a:rect l="l" t="t" r="r" b="b"/>
              <a:pathLst>
                <a:path w="2926715" h="1463675">
                  <a:moveTo>
                    <a:pt x="2926442" y="0"/>
                  </a:moveTo>
                  <a:lnTo>
                    <a:pt x="0" y="0"/>
                  </a:lnTo>
                  <a:lnTo>
                    <a:pt x="1463223" y="1463230"/>
                  </a:lnTo>
                  <a:lnTo>
                    <a:pt x="2926442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" name="object 5"/>
            <p:cNvSpPr/>
            <p:nvPr/>
          </p:nvSpPr>
          <p:spPr>
            <a:xfrm>
              <a:off x="2" y="-861081"/>
              <a:ext cx="2419100" cy="1785434"/>
            </a:xfrm>
            <a:custGeom>
              <a:avLst/>
              <a:gdLst/>
              <a:ahLst/>
              <a:cxnLst/>
              <a:rect l="l" t="t" r="r" b="b"/>
              <a:pathLst>
                <a:path w="1360805" h="1995170">
                  <a:moveTo>
                    <a:pt x="726906" y="0"/>
                  </a:moveTo>
                  <a:lnTo>
                    <a:pt x="0" y="0"/>
                  </a:lnTo>
                  <a:lnTo>
                    <a:pt x="0" y="1994696"/>
                  </a:lnTo>
                  <a:lnTo>
                    <a:pt x="1360805" y="633894"/>
                  </a:lnTo>
                  <a:lnTo>
                    <a:pt x="726906" y="0"/>
                  </a:lnTo>
                  <a:close/>
                </a:path>
              </a:pathLst>
            </a:custGeom>
            <a:solidFill>
              <a:srgbClr val="BBB3D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" name="object 6"/>
            <p:cNvSpPr/>
            <p:nvPr/>
          </p:nvSpPr>
          <p:spPr>
            <a:xfrm>
              <a:off x="2" y="1564691"/>
              <a:ext cx="838726" cy="843848"/>
            </a:xfrm>
            <a:custGeom>
              <a:avLst/>
              <a:gdLst/>
              <a:ahLst/>
              <a:cxnLst/>
              <a:rect l="l" t="t" r="r" b="b"/>
              <a:pathLst>
                <a:path w="471805" h="942975">
                  <a:moveTo>
                    <a:pt x="0" y="0"/>
                  </a:moveTo>
                  <a:lnTo>
                    <a:pt x="0" y="942612"/>
                  </a:lnTo>
                  <a:lnTo>
                    <a:pt x="471308" y="471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AE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82" name="그룹 181"/>
          <p:cNvGrpSpPr/>
          <p:nvPr/>
        </p:nvGrpSpPr>
        <p:grpSpPr>
          <a:xfrm rot="1003772">
            <a:off x="6812488" y="2409749"/>
            <a:ext cx="513120" cy="315766"/>
            <a:chOff x="7132627" y="797885"/>
            <a:chExt cx="1153721" cy="476421"/>
          </a:xfrm>
        </p:grpSpPr>
        <p:sp>
          <p:nvSpPr>
            <p:cNvPr id="159" name="object 159"/>
            <p:cNvSpPr/>
            <p:nvPr/>
          </p:nvSpPr>
          <p:spPr>
            <a:xfrm>
              <a:off x="7132627" y="797885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187121" y="0"/>
                  </a:moveTo>
                  <a:lnTo>
                    <a:pt x="132766" y="7690"/>
                  </a:lnTo>
                  <a:lnTo>
                    <a:pt x="90661" y="25475"/>
                  </a:lnTo>
                  <a:lnTo>
                    <a:pt x="54165" y="54178"/>
                  </a:lnTo>
                  <a:lnTo>
                    <a:pt x="25468" y="90667"/>
                  </a:lnTo>
                  <a:lnTo>
                    <a:pt x="7672" y="132790"/>
                  </a:lnTo>
                  <a:lnTo>
                    <a:pt x="0" y="187121"/>
                  </a:lnTo>
                  <a:lnTo>
                    <a:pt x="840" y="204945"/>
                  </a:lnTo>
                  <a:lnTo>
                    <a:pt x="13449" y="256057"/>
                  </a:lnTo>
                  <a:lnTo>
                    <a:pt x="35080" y="294188"/>
                  </a:lnTo>
                  <a:lnTo>
                    <a:pt x="409206" y="671067"/>
                  </a:lnTo>
                  <a:lnTo>
                    <a:pt x="671055" y="409232"/>
                  </a:lnTo>
                  <a:lnTo>
                    <a:pt x="316001" y="54178"/>
                  </a:lnTo>
                  <a:lnTo>
                    <a:pt x="279478" y="25135"/>
                  </a:lnTo>
                  <a:lnTo>
                    <a:pt x="256044" y="13449"/>
                  </a:lnTo>
                  <a:lnTo>
                    <a:pt x="247383" y="10123"/>
                  </a:lnTo>
                  <a:lnTo>
                    <a:pt x="205595" y="785"/>
                  </a:lnTo>
                  <a:lnTo>
                    <a:pt x="196559" y="197"/>
                  </a:lnTo>
                  <a:lnTo>
                    <a:pt x="187121" y="0"/>
                  </a:lnTo>
                  <a:close/>
                </a:path>
                <a:path w="671195" h="671194">
                  <a:moveTo>
                    <a:pt x="256082" y="13373"/>
                  </a:moveTo>
                  <a:lnTo>
                    <a:pt x="256255" y="13449"/>
                  </a:lnTo>
                  <a:lnTo>
                    <a:pt x="256082" y="13373"/>
                  </a:lnTo>
                  <a:close/>
                </a:path>
              </a:pathLst>
            </a:custGeom>
            <a:solidFill>
              <a:srgbClr val="6356A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340338" y="797894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483946" y="0"/>
                  </a:moveTo>
                  <a:lnTo>
                    <a:pt x="431636" y="7565"/>
                  </a:lnTo>
                  <a:lnTo>
                    <a:pt x="391013" y="25464"/>
                  </a:lnTo>
                  <a:lnTo>
                    <a:pt x="355053" y="54165"/>
                  </a:lnTo>
                  <a:lnTo>
                    <a:pt x="0" y="409219"/>
                  </a:lnTo>
                  <a:lnTo>
                    <a:pt x="261835" y="671055"/>
                  </a:lnTo>
                  <a:lnTo>
                    <a:pt x="617791" y="315112"/>
                  </a:lnTo>
                  <a:lnTo>
                    <a:pt x="645932" y="279478"/>
                  </a:lnTo>
                  <a:lnTo>
                    <a:pt x="657682" y="256070"/>
                  </a:lnTo>
                  <a:lnTo>
                    <a:pt x="660944" y="247396"/>
                  </a:lnTo>
                  <a:lnTo>
                    <a:pt x="670280" y="205605"/>
                  </a:lnTo>
                  <a:lnTo>
                    <a:pt x="671067" y="187121"/>
                  </a:lnTo>
                  <a:lnTo>
                    <a:pt x="670207" y="168730"/>
                  </a:lnTo>
                  <a:lnTo>
                    <a:pt x="657402" y="115227"/>
                  </a:lnTo>
                  <a:lnTo>
                    <a:pt x="635835" y="75875"/>
                  </a:lnTo>
                  <a:lnTo>
                    <a:pt x="609660" y="47239"/>
                  </a:lnTo>
                  <a:lnTo>
                    <a:pt x="572501" y="21147"/>
                  </a:lnTo>
                  <a:lnTo>
                    <a:pt x="520419" y="3395"/>
                  </a:lnTo>
                  <a:lnTo>
                    <a:pt x="502238" y="840"/>
                  </a:lnTo>
                  <a:lnTo>
                    <a:pt x="483946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340338" y="1088236"/>
              <a:ext cx="738371" cy="186070"/>
            </a:xfrm>
            <a:custGeom>
              <a:avLst/>
              <a:gdLst/>
              <a:ahLst/>
              <a:cxnLst/>
              <a:rect l="l" t="t" r="r" b="b"/>
              <a:pathLst>
                <a:path w="523875" h="262255">
                  <a:moveTo>
                    <a:pt x="523684" y="0"/>
                  </a:moveTo>
                  <a:lnTo>
                    <a:pt x="0" y="0"/>
                  </a:lnTo>
                  <a:lnTo>
                    <a:pt x="261835" y="261835"/>
                  </a:lnTo>
                  <a:lnTo>
                    <a:pt x="523684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62" name="object 162"/>
          <p:cNvSpPr txBox="1">
            <a:spLocks noGrp="1"/>
          </p:cNvSpPr>
          <p:nvPr>
            <p:ph type="title"/>
          </p:nvPr>
        </p:nvSpPr>
        <p:spPr>
          <a:xfrm>
            <a:off x="3801269" y="1314450"/>
            <a:ext cx="1845988" cy="2327734"/>
          </a:xfrm>
          <a:prstGeom prst="rect">
            <a:avLst/>
          </a:prstGeom>
        </p:spPr>
        <p:txBody>
          <a:bodyPr vert="horz" wrap="square" lIns="0" tIns="19222" rIns="0" bIns="0" rtlCol="0">
            <a:spAutoFit/>
          </a:bodyPr>
          <a:lstStyle/>
          <a:p>
            <a:pPr marL="16019">
              <a:spcBef>
                <a:spcPts val="151"/>
              </a:spcBef>
            </a:pPr>
            <a:r>
              <a:rPr sz="15000" spc="-557" baseline="3441" dirty="0" err="1">
                <a:solidFill>
                  <a:srgbClr val="6356A2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</a:t>
            </a:r>
            <a:endParaRPr sz="15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6802881" y="2836312"/>
            <a:ext cx="225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509">
              <a:spcBef>
                <a:spcPts val="1785"/>
              </a:spcBef>
            </a:pPr>
            <a:r>
              <a:rPr lang="en-US" altLang="ko-KR" b="1" dirty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[</a:t>
            </a:r>
            <a:r>
              <a:rPr lang="ko-KR" altLang="en-US" b="1" dirty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 </a:t>
            </a:r>
            <a:r>
              <a:rPr lang="ko-KR" altLang="en-US" b="1" dirty="0" err="1" smtClean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영유아</a:t>
            </a:r>
            <a:r>
              <a:rPr lang="ko-KR" altLang="en-US" b="1" dirty="0" err="1" smtClean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용</a:t>
            </a:r>
            <a:r>
              <a:rPr lang="ko-KR" altLang="en-US" b="1" dirty="0" smtClean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  </a:t>
            </a:r>
            <a:r>
              <a:rPr lang="ko-KR" altLang="en-US" b="1" dirty="0" smtClean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교재 </a:t>
            </a:r>
            <a:r>
              <a:rPr lang="en-US" altLang="ko-KR" b="1" dirty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]</a:t>
            </a:r>
            <a:endParaRPr lang="ko-KR" altLang="en-US" b="1" dirty="0">
              <a:solidFill>
                <a:schemeClr val="accent4"/>
              </a:solidFill>
              <a:latin typeface="Nanum Gothic" panose="020D0604000000000000" pitchFamily="34" charset="-127"/>
              <a:ea typeface="Nanum Gothic" panose="020D0604000000000000" pitchFamily="34" charset="-127"/>
              <a:cs typeface="Malgun Gothic"/>
            </a:endParaRPr>
          </a:p>
        </p:txBody>
      </p:sp>
      <p:pic>
        <p:nvPicPr>
          <p:cNvPr id="133" name="그림 132">
            <a:extLst>
              <a:ext uri="{FF2B5EF4-FFF2-40B4-BE49-F238E27FC236}">
                <a16:creationId xmlns:a16="http://schemas.microsoft.com/office/drawing/2014/main" id="{1A47E9CB-0187-EC49-BC49-4B6B653AB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69" y="247650"/>
            <a:ext cx="1219200" cy="265043"/>
          </a:xfrm>
          <a:prstGeom prst="rect">
            <a:avLst/>
          </a:prstGeom>
        </p:spPr>
      </p:pic>
      <p:sp>
        <p:nvSpPr>
          <p:cNvPr id="183" name="object 162">
            <a:extLst>
              <a:ext uri="{FF2B5EF4-FFF2-40B4-BE49-F238E27FC236}">
                <a16:creationId xmlns:a16="http://schemas.microsoft.com/office/drawing/2014/main" id="{FACBA72A-77E2-334F-9DBC-521C954196BE}"/>
              </a:ext>
            </a:extLst>
          </p:cNvPr>
          <p:cNvSpPr txBox="1">
            <a:spLocks/>
          </p:cNvSpPr>
          <p:nvPr/>
        </p:nvSpPr>
        <p:spPr>
          <a:xfrm>
            <a:off x="5086510" y="2180927"/>
            <a:ext cx="2097371" cy="388742"/>
          </a:xfrm>
          <a:prstGeom prst="rect">
            <a:avLst/>
          </a:prstGeom>
        </p:spPr>
        <p:txBody>
          <a:bodyPr vert="horz" wrap="square" lIns="0" tIns="19222" rIns="0" bIns="0" rtlCol="0">
            <a:spAutoFit/>
          </a:bodyPr>
          <a:lstStyle>
            <a:lvl1pPr>
              <a:defRPr sz="4351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6019" latinLnBrk="0">
              <a:spcBef>
                <a:spcPts val="151"/>
              </a:spcBef>
            </a:pPr>
            <a:r>
              <a:rPr lang="ko-KR" altLang="en-US" sz="2400" b="0" kern="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에 대해</a:t>
            </a:r>
          </a:p>
        </p:txBody>
      </p: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53647D0E-6D13-8146-BC66-885A71D941A0}"/>
              </a:ext>
            </a:extLst>
          </p:cNvPr>
          <p:cNvGrpSpPr/>
          <p:nvPr/>
        </p:nvGrpSpPr>
        <p:grpSpPr>
          <a:xfrm rot="1651983">
            <a:off x="7352320" y="2506569"/>
            <a:ext cx="187366" cy="115302"/>
            <a:chOff x="7132627" y="797885"/>
            <a:chExt cx="1153721" cy="476421"/>
          </a:xfrm>
        </p:grpSpPr>
        <p:sp>
          <p:nvSpPr>
            <p:cNvPr id="143" name="object 159">
              <a:extLst>
                <a:ext uri="{FF2B5EF4-FFF2-40B4-BE49-F238E27FC236}">
                  <a16:creationId xmlns:a16="http://schemas.microsoft.com/office/drawing/2014/main" id="{46D22413-A342-3D4E-95E4-6BD0FCE80252}"/>
                </a:ext>
              </a:extLst>
            </p:cNvPr>
            <p:cNvSpPr/>
            <p:nvPr/>
          </p:nvSpPr>
          <p:spPr>
            <a:xfrm>
              <a:off x="7132627" y="797885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187121" y="0"/>
                  </a:moveTo>
                  <a:lnTo>
                    <a:pt x="132766" y="7690"/>
                  </a:lnTo>
                  <a:lnTo>
                    <a:pt x="90661" y="25475"/>
                  </a:lnTo>
                  <a:lnTo>
                    <a:pt x="54165" y="54178"/>
                  </a:lnTo>
                  <a:lnTo>
                    <a:pt x="25468" y="90667"/>
                  </a:lnTo>
                  <a:lnTo>
                    <a:pt x="7672" y="132790"/>
                  </a:lnTo>
                  <a:lnTo>
                    <a:pt x="0" y="187121"/>
                  </a:lnTo>
                  <a:lnTo>
                    <a:pt x="840" y="204945"/>
                  </a:lnTo>
                  <a:lnTo>
                    <a:pt x="13449" y="256057"/>
                  </a:lnTo>
                  <a:lnTo>
                    <a:pt x="35080" y="294188"/>
                  </a:lnTo>
                  <a:lnTo>
                    <a:pt x="409206" y="671067"/>
                  </a:lnTo>
                  <a:lnTo>
                    <a:pt x="671055" y="409232"/>
                  </a:lnTo>
                  <a:lnTo>
                    <a:pt x="316001" y="54178"/>
                  </a:lnTo>
                  <a:lnTo>
                    <a:pt x="279478" y="25135"/>
                  </a:lnTo>
                  <a:lnTo>
                    <a:pt x="256044" y="13449"/>
                  </a:lnTo>
                  <a:lnTo>
                    <a:pt x="247383" y="10123"/>
                  </a:lnTo>
                  <a:lnTo>
                    <a:pt x="205595" y="785"/>
                  </a:lnTo>
                  <a:lnTo>
                    <a:pt x="196559" y="197"/>
                  </a:lnTo>
                  <a:lnTo>
                    <a:pt x="187121" y="0"/>
                  </a:lnTo>
                  <a:close/>
                </a:path>
                <a:path w="671195" h="671194">
                  <a:moveTo>
                    <a:pt x="256082" y="13373"/>
                  </a:moveTo>
                  <a:lnTo>
                    <a:pt x="256255" y="13449"/>
                  </a:lnTo>
                  <a:lnTo>
                    <a:pt x="256082" y="13373"/>
                  </a:lnTo>
                  <a:close/>
                </a:path>
              </a:pathLst>
            </a:custGeom>
            <a:solidFill>
              <a:srgbClr val="6356A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4" name="object 160">
              <a:extLst>
                <a:ext uri="{FF2B5EF4-FFF2-40B4-BE49-F238E27FC236}">
                  <a16:creationId xmlns:a16="http://schemas.microsoft.com/office/drawing/2014/main" id="{D6778D10-6A30-CE47-94C6-E178718B8DEF}"/>
                </a:ext>
              </a:extLst>
            </p:cNvPr>
            <p:cNvSpPr/>
            <p:nvPr/>
          </p:nvSpPr>
          <p:spPr>
            <a:xfrm>
              <a:off x="7340338" y="797894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483946" y="0"/>
                  </a:moveTo>
                  <a:lnTo>
                    <a:pt x="431636" y="7565"/>
                  </a:lnTo>
                  <a:lnTo>
                    <a:pt x="391013" y="25464"/>
                  </a:lnTo>
                  <a:lnTo>
                    <a:pt x="355053" y="54165"/>
                  </a:lnTo>
                  <a:lnTo>
                    <a:pt x="0" y="409219"/>
                  </a:lnTo>
                  <a:lnTo>
                    <a:pt x="261835" y="671055"/>
                  </a:lnTo>
                  <a:lnTo>
                    <a:pt x="617791" y="315112"/>
                  </a:lnTo>
                  <a:lnTo>
                    <a:pt x="645932" y="279478"/>
                  </a:lnTo>
                  <a:lnTo>
                    <a:pt x="657682" y="256070"/>
                  </a:lnTo>
                  <a:lnTo>
                    <a:pt x="660944" y="247396"/>
                  </a:lnTo>
                  <a:lnTo>
                    <a:pt x="670280" y="205605"/>
                  </a:lnTo>
                  <a:lnTo>
                    <a:pt x="671067" y="187121"/>
                  </a:lnTo>
                  <a:lnTo>
                    <a:pt x="670207" y="168730"/>
                  </a:lnTo>
                  <a:lnTo>
                    <a:pt x="657402" y="115227"/>
                  </a:lnTo>
                  <a:lnTo>
                    <a:pt x="635835" y="75875"/>
                  </a:lnTo>
                  <a:lnTo>
                    <a:pt x="609660" y="47239"/>
                  </a:lnTo>
                  <a:lnTo>
                    <a:pt x="572501" y="21147"/>
                  </a:lnTo>
                  <a:lnTo>
                    <a:pt x="520419" y="3395"/>
                  </a:lnTo>
                  <a:lnTo>
                    <a:pt x="502238" y="840"/>
                  </a:lnTo>
                  <a:lnTo>
                    <a:pt x="483946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5" name="object 161">
              <a:extLst>
                <a:ext uri="{FF2B5EF4-FFF2-40B4-BE49-F238E27FC236}">
                  <a16:creationId xmlns:a16="http://schemas.microsoft.com/office/drawing/2014/main" id="{E1916463-B97E-DA4B-A2CC-29401DC9EA22}"/>
                </a:ext>
              </a:extLst>
            </p:cNvPr>
            <p:cNvSpPr/>
            <p:nvPr/>
          </p:nvSpPr>
          <p:spPr>
            <a:xfrm>
              <a:off x="7340338" y="1088236"/>
              <a:ext cx="738371" cy="186070"/>
            </a:xfrm>
            <a:custGeom>
              <a:avLst/>
              <a:gdLst/>
              <a:ahLst/>
              <a:cxnLst/>
              <a:rect l="l" t="t" r="r" b="b"/>
              <a:pathLst>
                <a:path w="523875" h="262255">
                  <a:moveTo>
                    <a:pt x="523684" y="0"/>
                  </a:moveTo>
                  <a:lnTo>
                    <a:pt x="0" y="0"/>
                  </a:lnTo>
                  <a:lnTo>
                    <a:pt x="261835" y="261835"/>
                  </a:lnTo>
                  <a:lnTo>
                    <a:pt x="523684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46" name="object 162">
            <a:extLst>
              <a:ext uri="{FF2B5EF4-FFF2-40B4-BE49-F238E27FC236}">
                <a16:creationId xmlns:a16="http://schemas.microsoft.com/office/drawing/2014/main" id="{D9B69679-A690-8543-AFA5-ACB7C5CD757D}"/>
              </a:ext>
            </a:extLst>
          </p:cNvPr>
          <p:cNvSpPr txBox="1">
            <a:spLocks/>
          </p:cNvSpPr>
          <p:nvPr/>
        </p:nvSpPr>
        <p:spPr>
          <a:xfrm>
            <a:off x="5050281" y="2227988"/>
            <a:ext cx="2097371" cy="1250516"/>
          </a:xfrm>
          <a:prstGeom prst="rect">
            <a:avLst/>
          </a:prstGeom>
        </p:spPr>
        <p:txBody>
          <a:bodyPr vert="horz" wrap="square" lIns="0" tIns="19222" rIns="0" bIns="0" rtlCol="0">
            <a:spAutoFit/>
          </a:bodyPr>
          <a:lstStyle>
            <a:lvl1pPr>
              <a:defRPr sz="4351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6019" latinLnBrk="0">
              <a:spcBef>
                <a:spcPts val="151"/>
              </a:spcBef>
            </a:pPr>
            <a:r>
              <a:rPr lang="ko-KR" altLang="en-US" sz="8000" kern="0" baseline="3441" dirty="0">
                <a:solidFill>
                  <a:srgbClr val="6356A2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배워요</a:t>
            </a:r>
            <a:endParaRPr lang="ko-KR" altLang="en-US" sz="8000" kern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135" name="그림 134">
            <a:extLst>
              <a:ext uri="{FF2B5EF4-FFF2-40B4-BE49-F238E27FC236}">
                <a16:creationId xmlns:a16="http://schemas.microsoft.com/office/drawing/2014/main" id="{F79BAF9B-FF22-5B45-99D0-76C2450E8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69" y="4240295"/>
            <a:ext cx="1930400" cy="2286000"/>
          </a:xfrm>
          <a:prstGeom prst="rect">
            <a:avLst/>
          </a:prstGeom>
        </p:spPr>
      </p:pic>
      <p:pic>
        <p:nvPicPr>
          <p:cNvPr id="137" name="그림 136">
            <a:extLst>
              <a:ext uri="{FF2B5EF4-FFF2-40B4-BE49-F238E27FC236}">
                <a16:creationId xmlns:a16="http://schemas.microsoft.com/office/drawing/2014/main" id="{869292F4-EBA8-1E46-B40F-31C0080DC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90" y="4362450"/>
            <a:ext cx="2984500" cy="2286000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B2D95BCF-953A-0C45-9CCC-C8F44E4C0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69" y="4240295"/>
            <a:ext cx="711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약에는 먹는 것만 있을까요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317" name="object 11">
            <a:extLst>
              <a:ext uri="{FF2B5EF4-FFF2-40B4-BE49-F238E27FC236}">
                <a16:creationId xmlns:a16="http://schemas.microsoft.com/office/drawing/2014/main" id="{56DF9DF8-3BEB-3B4C-8B0A-E5532C46BA6E}"/>
              </a:ext>
            </a:extLst>
          </p:cNvPr>
          <p:cNvSpPr txBox="1"/>
          <p:nvPr/>
        </p:nvSpPr>
        <p:spPr>
          <a:xfrm>
            <a:off x="8558363" y="1504186"/>
            <a:ext cx="1740243" cy="369545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270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피부에</a:t>
            </a:r>
            <a:r>
              <a:rPr sz="227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발라요.</a:t>
            </a:r>
            <a:endParaRPr sz="2270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18" name="object 12">
            <a:extLst>
              <a:ext uri="{FF2B5EF4-FFF2-40B4-BE49-F238E27FC236}">
                <a16:creationId xmlns:a16="http://schemas.microsoft.com/office/drawing/2014/main" id="{DE52A8EC-A5E3-CB42-BBC1-1004A3DDF99D}"/>
              </a:ext>
            </a:extLst>
          </p:cNvPr>
          <p:cNvSpPr txBox="1"/>
          <p:nvPr/>
        </p:nvSpPr>
        <p:spPr>
          <a:xfrm>
            <a:off x="8558363" y="2774511"/>
            <a:ext cx="1481177" cy="369545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27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눈에 넣어요.</a:t>
            </a:r>
            <a:endParaRPr sz="2270" b="1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19" name="object 13">
            <a:extLst>
              <a:ext uri="{FF2B5EF4-FFF2-40B4-BE49-F238E27FC236}">
                <a16:creationId xmlns:a16="http://schemas.microsoft.com/office/drawing/2014/main" id="{4206EF2F-5E3E-C94D-A371-0443518A0F19}"/>
              </a:ext>
            </a:extLst>
          </p:cNvPr>
          <p:cNvSpPr txBox="1"/>
          <p:nvPr/>
        </p:nvSpPr>
        <p:spPr>
          <a:xfrm>
            <a:off x="8558418" y="4181919"/>
            <a:ext cx="2070645" cy="369545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27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물과 함께 먹어요.</a:t>
            </a:r>
            <a:endParaRPr sz="2270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20" name="object 14">
            <a:extLst>
              <a:ext uri="{FF2B5EF4-FFF2-40B4-BE49-F238E27FC236}">
                <a16:creationId xmlns:a16="http://schemas.microsoft.com/office/drawing/2014/main" id="{723F6805-5DF8-FE44-BBE2-EDE11CC3AE62}"/>
              </a:ext>
            </a:extLst>
          </p:cNvPr>
          <p:cNvSpPr txBox="1"/>
          <p:nvPr/>
        </p:nvSpPr>
        <p:spPr>
          <a:xfrm>
            <a:off x="8567477" y="5455204"/>
            <a:ext cx="1740243" cy="369545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27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피부에 붙여요.</a:t>
            </a:r>
            <a:endParaRPr sz="2270" b="1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21" name="object 16">
            <a:extLst>
              <a:ext uri="{FF2B5EF4-FFF2-40B4-BE49-F238E27FC236}">
                <a16:creationId xmlns:a16="http://schemas.microsoft.com/office/drawing/2014/main" id="{465A4238-8673-1545-AC2F-D67C8EBAD385}"/>
              </a:ext>
            </a:extLst>
          </p:cNvPr>
          <p:cNvSpPr/>
          <p:nvPr/>
        </p:nvSpPr>
        <p:spPr>
          <a:xfrm>
            <a:off x="1090690" y="2467527"/>
            <a:ext cx="3175761" cy="1002516"/>
          </a:xfrm>
          <a:custGeom>
            <a:avLst/>
            <a:gdLst/>
            <a:ahLst/>
            <a:cxnLst/>
            <a:rect l="l" t="t" r="r" b="b"/>
            <a:pathLst>
              <a:path w="2530475" h="1586864">
                <a:moveTo>
                  <a:pt x="2371257" y="0"/>
                </a:moveTo>
                <a:lnTo>
                  <a:pt x="158673" y="0"/>
                </a:lnTo>
                <a:lnTo>
                  <a:pt x="108659" y="8125"/>
                </a:lnTo>
                <a:lnTo>
                  <a:pt x="65119" y="30722"/>
                </a:lnTo>
                <a:lnTo>
                  <a:pt x="30719" y="65126"/>
                </a:lnTo>
                <a:lnTo>
                  <a:pt x="8124" y="108669"/>
                </a:lnTo>
                <a:lnTo>
                  <a:pt x="0" y="158686"/>
                </a:lnTo>
                <a:lnTo>
                  <a:pt x="0" y="1428076"/>
                </a:lnTo>
                <a:lnTo>
                  <a:pt x="8124" y="1478092"/>
                </a:lnTo>
                <a:lnTo>
                  <a:pt x="30719" y="1521632"/>
                </a:lnTo>
                <a:lnTo>
                  <a:pt x="65119" y="1556032"/>
                </a:lnTo>
                <a:lnTo>
                  <a:pt x="108659" y="1578626"/>
                </a:lnTo>
                <a:lnTo>
                  <a:pt x="158673" y="1586750"/>
                </a:lnTo>
                <a:lnTo>
                  <a:pt x="2371257" y="1586750"/>
                </a:lnTo>
                <a:lnTo>
                  <a:pt x="2421273" y="1578626"/>
                </a:lnTo>
                <a:lnTo>
                  <a:pt x="2464813" y="1556032"/>
                </a:lnTo>
                <a:lnTo>
                  <a:pt x="2499213" y="1521632"/>
                </a:lnTo>
                <a:lnTo>
                  <a:pt x="2521807" y="1478092"/>
                </a:lnTo>
                <a:lnTo>
                  <a:pt x="2529931" y="1428076"/>
                </a:lnTo>
                <a:lnTo>
                  <a:pt x="2529931" y="158686"/>
                </a:lnTo>
                <a:lnTo>
                  <a:pt x="2521807" y="108669"/>
                </a:lnTo>
                <a:lnTo>
                  <a:pt x="2499213" y="65126"/>
                </a:lnTo>
                <a:lnTo>
                  <a:pt x="2464813" y="30722"/>
                </a:lnTo>
                <a:lnTo>
                  <a:pt x="2421273" y="8125"/>
                </a:lnTo>
                <a:lnTo>
                  <a:pt x="2371257" y="0"/>
                </a:lnTo>
                <a:close/>
              </a:path>
            </a:pathLst>
          </a:custGeom>
          <a:solidFill>
            <a:srgbClr val="F5FAF6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322" name="그룹 109">
            <a:extLst>
              <a:ext uri="{FF2B5EF4-FFF2-40B4-BE49-F238E27FC236}">
                <a16:creationId xmlns:a16="http://schemas.microsoft.com/office/drawing/2014/main" id="{0850C0AF-BAF1-3049-87F3-D5F23F3DD78E}"/>
              </a:ext>
            </a:extLst>
          </p:cNvPr>
          <p:cNvGrpSpPr/>
          <p:nvPr/>
        </p:nvGrpSpPr>
        <p:grpSpPr>
          <a:xfrm>
            <a:off x="1088275" y="3795513"/>
            <a:ext cx="3175761" cy="1002516"/>
            <a:chOff x="712448" y="3587326"/>
            <a:chExt cx="3566556" cy="1125882"/>
          </a:xfrm>
        </p:grpSpPr>
        <p:sp>
          <p:nvSpPr>
            <p:cNvPr id="323" name="object 17">
              <a:extLst>
                <a:ext uri="{FF2B5EF4-FFF2-40B4-BE49-F238E27FC236}">
                  <a16:creationId xmlns:a16="http://schemas.microsoft.com/office/drawing/2014/main" id="{1BEFEF62-1CB7-D24D-9B8F-BC3C49ADB25A}"/>
                </a:ext>
              </a:extLst>
            </p:cNvPr>
            <p:cNvSpPr/>
            <p:nvPr/>
          </p:nvSpPr>
          <p:spPr>
            <a:xfrm>
              <a:off x="712448" y="3587326"/>
              <a:ext cx="3566556" cy="1125882"/>
            </a:xfrm>
            <a:custGeom>
              <a:avLst/>
              <a:gdLst/>
              <a:ahLst/>
              <a:cxnLst/>
              <a:rect l="l" t="t" r="r" b="b"/>
              <a:pathLst>
                <a:path w="2530475" h="1586865">
                  <a:moveTo>
                    <a:pt x="2371257" y="0"/>
                  </a:moveTo>
                  <a:lnTo>
                    <a:pt x="158673" y="0"/>
                  </a:lnTo>
                  <a:lnTo>
                    <a:pt x="108659" y="8123"/>
                  </a:lnTo>
                  <a:lnTo>
                    <a:pt x="65119" y="30718"/>
                  </a:lnTo>
                  <a:lnTo>
                    <a:pt x="30719" y="65118"/>
                  </a:lnTo>
                  <a:lnTo>
                    <a:pt x="8124" y="108658"/>
                  </a:lnTo>
                  <a:lnTo>
                    <a:pt x="0" y="158673"/>
                  </a:lnTo>
                  <a:lnTo>
                    <a:pt x="0" y="1428064"/>
                  </a:lnTo>
                  <a:lnTo>
                    <a:pt x="8124" y="1478080"/>
                  </a:lnTo>
                  <a:lnTo>
                    <a:pt x="30719" y="1521624"/>
                  </a:lnTo>
                  <a:lnTo>
                    <a:pt x="65119" y="1556028"/>
                  </a:lnTo>
                  <a:lnTo>
                    <a:pt x="108659" y="1578625"/>
                  </a:lnTo>
                  <a:lnTo>
                    <a:pt x="158673" y="1586750"/>
                  </a:lnTo>
                  <a:lnTo>
                    <a:pt x="2371257" y="1586750"/>
                  </a:lnTo>
                  <a:lnTo>
                    <a:pt x="2421273" y="1578625"/>
                  </a:lnTo>
                  <a:lnTo>
                    <a:pt x="2464813" y="1556028"/>
                  </a:lnTo>
                  <a:lnTo>
                    <a:pt x="2499213" y="1521624"/>
                  </a:lnTo>
                  <a:lnTo>
                    <a:pt x="2521807" y="1478080"/>
                  </a:lnTo>
                  <a:lnTo>
                    <a:pt x="2529931" y="1428064"/>
                  </a:lnTo>
                  <a:lnTo>
                    <a:pt x="2529931" y="158673"/>
                  </a:lnTo>
                  <a:lnTo>
                    <a:pt x="2521807" y="108658"/>
                  </a:lnTo>
                  <a:lnTo>
                    <a:pt x="2499213" y="65118"/>
                  </a:lnTo>
                  <a:lnTo>
                    <a:pt x="2464813" y="30718"/>
                  </a:lnTo>
                  <a:lnTo>
                    <a:pt x="2421273" y="8123"/>
                  </a:lnTo>
                  <a:lnTo>
                    <a:pt x="2371257" y="0"/>
                  </a:lnTo>
                  <a:close/>
                </a:path>
              </a:pathLst>
            </a:custGeom>
            <a:solidFill>
              <a:srgbClr val="F4F3F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4" name="object 18">
              <a:extLst>
                <a:ext uri="{FF2B5EF4-FFF2-40B4-BE49-F238E27FC236}">
                  <a16:creationId xmlns:a16="http://schemas.microsoft.com/office/drawing/2014/main" id="{61081143-33D2-0449-8828-5F40717DDC9E}"/>
                </a:ext>
              </a:extLst>
            </p:cNvPr>
            <p:cNvSpPr/>
            <p:nvPr/>
          </p:nvSpPr>
          <p:spPr>
            <a:xfrm>
              <a:off x="1889724" y="3587326"/>
              <a:ext cx="2388741" cy="1125882"/>
            </a:xfrm>
            <a:custGeom>
              <a:avLst/>
              <a:gdLst/>
              <a:ahLst/>
              <a:cxnLst/>
              <a:rect l="l" t="t" r="r" b="b"/>
              <a:pathLst>
                <a:path w="1694814" h="1586865">
                  <a:moveTo>
                    <a:pt x="1535979" y="0"/>
                  </a:moveTo>
                  <a:lnTo>
                    <a:pt x="755754" y="0"/>
                  </a:lnTo>
                  <a:lnTo>
                    <a:pt x="608176" y="41617"/>
                  </a:lnTo>
                  <a:lnTo>
                    <a:pt x="152152" y="222097"/>
                  </a:lnTo>
                  <a:lnTo>
                    <a:pt x="0" y="415455"/>
                  </a:lnTo>
                  <a:lnTo>
                    <a:pt x="11370" y="707961"/>
                  </a:lnTo>
                  <a:lnTo>
                    <a:pt x="66400" y="1122573"/>
                  </a:lnTo>
                  <a:lnTo>
                    <a:pt x="127238" y="1552644"/>
                  </a:lnTo>
                  <a:lnTo>
                    <a:pt x="132218" y="1586750"/>
                  </a:lnTo>
                  <a:lnTo>
                    <a:pt x="610489" y="1586750"/>
                  </a:lnTo>
                  <a:lnTo>
                    <a:pt x="617543" y="1518546"/>
                  </a:lnTo>
                  <a:lnTo>
                    <a:pt x="633549" y="1202442"/>
                  </a:lnTo>
                  <a:lnTo>
                    <a:pt x="606130" y="999637"/>
                  </a:lnTo>
                  <a:lnTo>
                    <a:pt x="532654" y="790384"/>
                  </a:lnTo>
                  <a:lnTo>
                    <a:pt x="1694653" y="600129"/>
                  </a:lnTo>
                  <a:lnTo>
                    <a:pt x="1694653" y="158673"/>
                  </a:lnTo>
                  <a:lnTo>
                    <a:pt x="1686529" y="108658"/>
                  </a:lnTo>
                  <a:lnTo>
                    <a:pt x="1663935" y="65118"/>
                  </a:lnTo>
                  <a:lnTo>
                    <a:pt x="1629535" y="30718"/>
                  </a:lnTo>
                  <a:lnTo>
                    <a:pt x="1585995" y="8123"/>
                  </a:lnTo>
                  <a:lnTo>
                    <a:pt x="1535979" y="0"/>
                  </a:lnTo>
                  <a:close/>
                </a:path>
              </a:pathLst>
            </a:custGeom>
            <a:solidFill>
              <a:srgbClr val="FAE2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5" name="object 19">
              <a:extLst>
                <a:ext uri="{FF2B5EF4-FFF2-40B4-BE49-F238E27FC236}">
                  <a16:creationId xmlns:a16="http://schemas.microsoft.com/office/drawing/2014/main" id="{36442264-4CA9-EE43-A8DF-60981957F58F}"/>
                </a:ext>
              </a:extLst>
            </p:cNvPr>
            <p:cNvSpPr/>
            <p:nvPr/>
          </p:nvSpPr>
          <p:spPr>
            <a:xfrm>
              <a:off x="1889722" y="3699712"/>
              <a:ext cx="967136" cy="7753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6" name="object 20">
              <a:extLst>
                <a:ext uri="{FF2B5EF4-FFF2-40B4-BE49-F238E27FC236}">
                  <a16:creationId xmlns:a16="http://schemas.microsoft.com/office/drawing/2014/main" id="{F36AE07B-C59D-0B40-B81A-5B5A088EADDF}"/>
                </a:ext>
              </a:extLst>
            </p:cNvPr>
            <p:cNvSpPr/>
            <p:nvPr/>
          </p:nvSpPr>
          <p:spPr>
            <a:xfrm>
              <a:off x="1967700" y="4000760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40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40" y="11290"/>
                  </a:lnTo>
                  <a:lnTo>
                    <a:pt x="8775" y="11290"/>
                  </a:lnTo>
                  <a:lnTo>
                    <a:pt x="11303" y="8762"/>
                  </a:lnTo>
                  <a:lnTo>
                    <a:pt x="11303" y="2527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7" name="object 21">
              <a:extLst>
                <a:ext uri="{FF2B5EF4-FFF2-40B4-BE49-F238E27FC236}">
                  <a16:creationId xmlns:a16="http://schemas.microsoft.com/office/drawing/2014/main" id="{847FC430-68A3-874A-9372-8C4E7BCFF604}"/>
                </a:ext>
              </a:extLst>
            </p:cNvPr>
            <p:cNvSpPr/>
            <p:nvPr/>
          </p:nvSpPr>
          <p:spPr>
            <a:xfrm>
              <a:off x="2076889" y="4003617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75"/>
                  </a:lnTo>
                  <a:lnTo>
                    <a:pt x="2527" y="11302"/>
                  </a:lnTo>
                  <a:lnTo>
                    <a:pt x="8762" y="11302"/>
                  </a:lnTo>
                  <a:lnTo>
                    <a:pt x="11290" y="8775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8" name="object 22">
              <a:extLst>
                <a:ext uri="{FF2B5EF4-FFF2-40B4-BE49-F238E27FC236}">
                  <a16:creationId xmlns:a16="http://schemas.microsoft.com/office/drawing/2014/main" id="{0B38A667-56AA-734B-9D2B-DBFE8C6FF920}"/>
                </a:ext>
              </a:extLst>
            </p:cNvPr>
            <p:cNvSpPr/>
            <p:nvPr/>
          </p:nvSpPr>
          <p:spPr>
            <a:xfrm>
              <a:off x="2174694" y="4007627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302"/>
                  </a:lnTo>
                  <a:lnTo>
                    <a:pt x="8762" y="11302"/>
                  </a:lnTo>
                  <a:lnTo>
                    <a:pt x="11290" y="8762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9" name="object 23">
              <a:extLst>
                <a:ext uri="{FF2B5EF4-FFF2-40B4-BE49-F238E27FC236}">
                  <a16:creationId xmlns:a16="http://schemas.microsoft.com/office/drawing/2014/main" id="{7495396D-7661-2B45-B8BA-C361A4C5C81C}"/>
                </a:ext>
              </a:extLst>
            </p:cNvPr>
            <p:cNvSpPr/>
            <p:nvPr/>
          </p:nvSpPr>
          <p:spPr>
            <a:xfrm>
              <a:off x="2279319" y="4012781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62" y="11290"/>
                  </a:lnTo>
                  <a:lnTo>
                    <a:pt x="11290" y="8762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0" name="object 24">
              <a:extLst>
                <a:ext uri="{FF2B5EF4-FFF2-40B4-BE49-F238E27FC236}">
                  <a16:creationId xmlns:a16="http://schemas.microsoft.com/office/drawing/2014/main" id="{47E84DBF-1866-504B-923C-529E91C42500}"/>
                </a:ext>
              </a:extLst>
            </p:cNvPr>
            <p:cNvSpPr/>
            <p:nvPr/>
          </p:nvSpPr>
          <p:spPr>
            <a:xfrm>
              <a:off x="2013202" y="4056861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62" y="11290"/>
                  </a:lnTo>
                  <a:lnTo>
                    <a:pt x="11290" y="8762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1" name="object 25">
              <a:extLst>
                <a:ext uri="{FF2B5EF4-FFF2-40B4-BE49-F238E27FC236}">
                  <a16:creationId xmlns:a16="http://schemas.microsoft.com/office/drawing/2014/main" id="{46153747-E5FB-C34B-A65F-A03E69579A2D}"/>
                </a:ext>
              </a:extLst>
            </p:cNvPr>
            <p:cNvSpPr/>
            <p:nvPr/>
          </p:nvSpPr>
          <p:spPr>
            <a:xfrm>
              <a:off x="2122373" y="4059726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75" y="11290"/>
                  </a:lnTo>
                  <a:lnTo>
                    <a:pt x="11303" y="8762"/>
                  </a:lnTo>
                  <a:lnTo>
                    <a:pt x="11303" y="2527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2" name="object 26">
              <a:extLst>
                <a:ext uri="{FF2B5EF4-FFF2-40B4-BE49-F238E27FC236}">
                  <a16:creationId xmlns:a16="http://schemas.microsoft.com/office/drawing/2014/main" id="{C87A7EB0-3777-9742-B718-0C921B01EA16}"/>
                </a:ext>
              </a:extLst>
            </p:cNvPr>
            <p:cNvSpPr/>
            <p:nvPr/>
          </p:nvSpPr>
          <p:spPr>
            <a:xfrm>
              <a:off x="2220179" y="4063727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27" y="0"/>
                  </a:lnTo>
                  <a:lnTo>
                    <a:pt x="0" y="2539"/>
                  </a:lnTo>
                  <a:lnTo>
                    <a:pt x="0" y="8775"/>
                  </a:lnTo>
                  <a:lnTo>
                    <a:pt x="2527" y="11302"/>
                  </a:lnTo>
                  <a:lnTo>
                    <a:pt x="8775" y="11302"/>
                  </a:lnTo>
                  <a:lnTo>
                    <a:pt x="11303" y="8775"/>
                  </a:lnTo>
                  <a:lnTo>
                    <a:pt x="11303" y="2539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3" name="object 27">
              <a:extLst>
                <a:ext uri="{FF2B5EF4-FFF2-40B4-BE49-F238E27FC236}">
                  <a16:creationId xmlns:a16="http://schemas.microsoft.com/office/drawing/2014/main" id="{E8152E92-6F70-3C47-BC6B-FFC40A29E9BC}"/>
                </a:ext>
              </a:extLst>
            </p:cNvPr>
            <p:cNvSpPr/>
            <p:nvPr/>
          </p:nvSpPr>
          <p:spPr>
            <a:xfrm>
              <a:off x="2324803" y="4068881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75"/>
                  </a:lnTo>
                  <a:lnTo>
                    <a:pt x="2527" y="11302"/>
                  </a:lnTo>
                  <a:lnTo>
                    <a:pt x="8775" y="11302"/>
                  </a:lnTo>
                  <a:lnTo>
                    <a:pt x="11303" y="8775"/>
                  </a:lnTo>
                  <a:lnTo>
                    <a:pt x="11303" y="2527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4" name="object 28">
              <a:extLst>
                <a:ext uri="{FF2B5EF4-FFF2-40B4-BE49-F238E27FC236}">
                  <a16:creationId xmlns:a16="http://schemas.microsoft.com/office/drawing/2014/main" id="{36F3930F-952F-A24F-AAAF-7E3E534B1456}"/>
                </a:ext>
              </a:extLst>
            </p:cNvPr>
            <p:cNvSpPr/>
            <p:nvPr/>
          </p:nvSpPr>
          <p:spPr>
            <a:xfrm>
              <a:off x="1913123" y="4056285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39"/>
                  </a:lnTo>
                  <a:lnTo>
                    <a:pt x="0" y="8775"/>
                  </a:lnTo>
                  <a:lnTo>
                    <a:pt x="2527" y="11302"/>
                  </a:lnTo>
                  <a:lnTo>
                    <a:pt x="8762" y="11302"/>
                  </a:lnTo>
                  <a:lnTo>
                    <a:pt x="11290" y="8775"/>
                  </a:lnTo>
                  <a:lnTo>
                    <a:pt x="11290" y="2539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5" name="object 29">
              <a:extLst>
                <a:ext uri="{FF2B5EF4-FFF2-40B4-BE49-F238E27FC236}">
                  <a16:creationId xmlns:a16="http://schemas.microsoft.com/office/drawing/2014/main" id="{7B8DB12B-263B-1E40-99BB-57909C63418C}"/>
                </a:ext>
              </a:extLst>
            </p:cNvPr>
            <p:cNvSpPr/>
            <p:nvPr/>
          </p:nvSpPr>
          <p:spPr>
            <a:xfrm>
              <a:off x="1946094" y="4103239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75" y="11290"/>
                  </a:lnTo>
                  <a:lnTo>
                    <a:pt x="11303" y="8762"/>
                  </a:lnTo>
                  <a:lnTo>
                    <a:pt x="11303" y="2527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6" name="object 30">
              <a:extLst>
                <a:ext uri="{FF2B5EF4-FFF2-40B4-BE49-F238E27FC236}">
                  <a16:creationId xmlns:a16="http://schemas.microsoft.com/office/drawing/2014/main" id="{F8A3603F-4F78-4941-B77C-F6EEB90F49F8}"/>
                </a:ext>
              </a:extLst>
            </p:cNvPr>
            <p:cNvSpPr/>
            <p:nvPr/>
          </p:nvSpPr>
          <p:spPr>
            <a:xfrm>
              <a:off x="2055284" y="4106096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75"/>
                  </a:lnTo>
                  <a:lnTo>
                    <a:pt x="2527" y="11303"/>
                  </a:lnTo>
                  <a:lnTo>
                    <a:pt x="8762" y="11303"/>
                  </a:lnTo>
                  <a:lnTo>
                    <a:pt x="11290" y="8775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7" name="object 31">
              <a:extLst>
                <a:ext uri="{FF2B5EF4-FFF2-40B4-BE49-F238E27FC236}">
                  <a16:creationId xmlns:a16="http://schemas.microsoft.com/office/drawing/2014/main" id="{B9CED21A-1989-1C4B-91DB-0BC251BEC299}"/>
                </a:ext>
              </a:extLst>
            </p:cNvPr>
            <p:cNvSpPr/>
            <p:nvPr/>
          </p:nvSpPr>
          <p:spPr>
            <a:xfrm>
              <a:off x="2153089" y="4110105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62" y="11290"/>
                  </a:lnTo>
                  <a:lnTo>
                    <a:pt x="11290" y="8762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8" name="object 32">
              <a:extLst>
                <a:ext uri="{FF2B5EF4-FFF2-40B4-BE49-F238E27FC236}">
                  <a16:creationId xmlns:a16="http://schemas.microsoft.com/office/drawing/2014/main" id="{AE19714C-C5D8-D94E-BEA2-83AFCD159C7B}"/>
                </a:ext>
              </a:extLst>
            </p:cNvPr>
            <p:cNvSpPr/>
            <p:nvPr/>
          </p:nvSpPr>
          <p:spPr>
            <a:xfrm>
              <a:off x="2257713" y="4115259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62" y="11290"/>
                  </a:lnTo>
                  <a:lnTo>
                    <a:pt x="11290" y="8762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9" name="object 33">
              <a:extLst>
                <a:ext uri="{FF2B5EF4-FFF2-40B4-BE49-F238E27FC236}">
                  <a16:creationId xmlns:a16="http://schemas.microsoft.com/office/drawing/2014/main" id="{C43590EB-B5F7-4042-A92C-159165500FD7}"/>
                </a:ext>
              </a:extLst>
            </p:cNvPr>
            <p:cNvSpPr/>
            <p:nvPr/>
          </p:nvSpPr>
          <p:spPr>
            <a:xfrm>
              <a:off x="1991597" y="4159340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2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290"/>
                  </a:lnTo>
                  <a:lnTo>
                    <a:pt x="8762" y="11290"/>
                  </a:lnTo>
                  <a:lnTo>
                    <a:pt x="11290" y="8762"/>
                  </a:lnTo>
                  <a:lnTo>
                    <a:pt x="11290" y="2527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0" name="object 34">
              <a:extLst>
                <a:ext uri="{FF2B5EF4-FFF2-40B4-BE49-F238E27FC236}">
                  <a16:creationId xmlns:a16="http://schemas.microsoft.com/office/drawing/2014/main" id="{62CDAA88-36FF-5F43-8758-E9A59D1A6121}"/>
                </a:ext>
              </a:extLst>
            </p:cNvPr>
            <p:cNvSpPr/>
            <p:nvPr/>
          </p:nvSpPr>
          <p:spPr>
            <a:xfrm>
              <a:off x="2100768" y="4162195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27" y="0"/>
                  </a:lnTo>
                  <a:lnTo>
                    <a:pt x="0" y="2539"/>
                  </a:lnTo>
                  <a:lnTo>
                    <a:pt x="0" y="8775"/>
                  </a:lnTo>
                  <a:lnTo>
                    <a:pt x="2527" y="11303"/>
                  </a:lnTo>
                  <a:lnTo>
                    <a:pt x="8775" y="11303"/>
                  </a:lnTo>
                  <a:lnTo>
                    <a:pt x="11303" y="8775"/>
                  </a:lnTo>
                  <a:lnTo>
                    <a:pt x="11303" y="2539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1" name="object 35">
              <a:extLst>
                <a:ext uri="{FF2B5EF4-FFF2-40B4-BE49-F238E27FC236}">
                  <a16:creationId xmlns:a16="http://schemas.microsoft.com/office/drawing/2014/main" id="{FA48A6D5-06BC-F045-9745-3D2077A1C26E}"/>
                </a:ext>
              </a:extLst>
            </p:cNvPr>
            <p:cNvSpPr/>
            <p:nvPr/>
          </p:nvSpPr>
          <p:spPr>
            <a:xfrm>
              <a:off x="2198573" y="4166205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63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75"/>
                  </a:lnTo>
                  <a:lnTo>
                    <a:pt x="2527" y="11303"/>
                  </a:lnTo>
                  <a:lnTo>
                    <a:pt x="8763" y="11303"/>
                  </a:lnTo>
                  <a:lnTo>
                    <a:pt x="11303" y="8775"/>
                  </a:lnTo>
                  <a:lnTo>
                    <a:pt x="11303" y="2527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2" name="object 36">
              <a:extLst>
                <a:ext uri="{FF2B5EF4-FFF2-40B4-BE49-F238E27FC236}">
                  <a16:creationId xmlns:a16="http://schemas.microsoft.com/office/drawing/2014/main" id="{22597A4D-8289-9440-8B6D-2E5BF8058636}"/>
                </a:ext>
              </a:extLst>
            </p:cNvPr>
            <p:cNvSpPr/>
            <p:nvPr/>
          </p:nvSpPr>
          <p:spPr>
            <a:xfrm>
              <a:off x="2303197" y="4171359"/>
              <a:ext cx="16110" cy="8110"/>
            </a:xfrm>
            <a:custGeom>
              <a:avLst/>
              <a:gdLst/>
              <a:ahLst/>
              <a:cxnLst/>
              <a:rect l="l" t="t" r="r" b="b"/>
              <a:pathLst>
                <a:path w="11430" h="11429">
                  <a:moveTo>
                    <a:pt x="8775" y="0"/>
                  </a:moveTo>
                  <a:lnTo>
                    <a:pt x="2527" y="0"/>
                  </a:lnTo>
                  <a:lnTo>
                    <a:pt x="0" y="2527"/>
                  </a:lnTo>
                  <a:lnTo>
                    <a:pt x="0" y="8762"/>
                  </a:lnTo>
                  <a:lnTo>
                    <a:pt x="2527" y="11303"/>
                  </a:lnTo>
                  <a:lnTo>
                    <a:pt x="8775" y="11303"/>
                  </a:lnTo>
                  <a:lnTo>
                    <a:pt x="11303" y="8762"/>
                  </a:lnTo>
                  <a:lnTo>
                    <a:pt x="11303" y="2527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43" name="object 37">
            <a:extLst>
              <a:ext uri="{FF2B5EF4-FFF2-40B4-BE49-F238E27FC236}">
                <a16:creationId xmlns:a16="http://schemas.microsoft.com/office/drawing/2014/main" id="{E5EAC953-3984-C941-B8E7-08C559786B87}"/>
              </a:ext>
            </a:extLst>
          </p:cNvPr>
          <p:cNvSpPr/>
          <p:nvPr/>
        </p:nvSpPr>
        <p:spPr>
          <a:xfrm>
            <a:off x="1088329" y="5103463"/>
            <a:ext cx="3175761" cy="1002516"/>
          </a:xfrm>
          <a:custGeom>
            <a:avLst/>
            <a:gdLst/>
            <a:ahLst/>
            <a:cxnLst/>
            <a:rect l="l" t="t" r="r" b="b"/>
            <a:pathLst>
              <a:path w="2530475" h="1586865">
                <a:moveTo>
                  <a:pt x="2371257" y="0"/>
                </a:moveTo>
                <a:lnTo>
                  <a:pt x="158673" y="0"/>
                </a:lnTo>
                <a:lnTo>
                  <a:pt x="108659" y="8123"/>
                </a:lnTo>
                <a:lnTo>
                  <a:pt x="65119" y="30718"/>
                </a:lnTo>
                <a:lnTo>
                  <a:pt x="30719" y="65118"/>
                </a:lnTo>
                <a:lnTo>
                  <a:pt x="8124" y="108658"/>
                </a:lnTo>
                <a:lnTo>
                  <a:pt x="0" y="158673"/>
                </a:lnTo>
                <a:lnTo>
                  <a:pt x="0" y="1428070"/>
                </a:lnTo>
                <a:lnTo>
                  <a:pt x="8124" y="1478084"/>
                </a:lnTo>
                <a:lnTo>
                  <a:pt x="30719" y="1521624"/>
                </a:lnTo>
                <a:lnTo>
                  <a:pt x="65119" y="1556024"/>
                </a:lnTo>
                <a:lnTo>
                  <a:pt x="108659" y="1578619"/>
                </a:lnTo>
                <a:lnTo>
                  <a:pt x="158673" y="1586743"/>
                </a:lnTo>
                <a:lnTo>
                  <a:pt x="2371257" y="1586743"/>
                </a:lnTo>
                <a:lnTo>
                  <a:pt x="2421273" y="1578619"/>
                </a:lnTo>
                <a:lnTo>
                  <a:pt x="2464813" y="1556024"/>
                </a:lnTo>
                <a:lnTo>
                  <a:pt x="2499213" y="1521624"/>
                </a:lnTo>
                <a:lnTo>
                  <a:pt x="2521807" y="1478084"/>
                </a:lnTo>
                <a:lnTo>
                  <a:pt x="2529931" y="1428070"/>
                </a:lnTo>
                <a:lnTo>
                  <a:pt x="2529931" y="158673"/>
                </a:lnTo>
                <a:lnTo>
                  <a:pt x="2521807" y="108658"/>
                </a:lnTo>
                <a:lnTo>
                  <a:pt x="2499213" y="65118"/>
                </a:lnTo>
                <a:lnTo>
                  <a:pt x="2464813" y="30718"/>
                </a:lnTo>
                <a:lnTo>
                  <a:pt x="2421273" y="8123"/>
                </a:lnTo>
                <a:lnTo>
                  <a:pt x="2371257" y="0"/>
                </a:lnTo>
                <a:close/>
              </a:path>
            </a:pathLst>
          </a:custGeom>
          <a:solidFill>
            <a:srgbClr val="F5FBFE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344" name="그룹 110">
            <a:extLst>
              <a:ext uri="{FF2B5EF4-FFF2-40B4-BE49-F238E27FC236}">
                <a16:creationId xmlns:a16="http://schemas.microsoft.com/office/drawing/2014/main" id="{A2636263-734B-7241-A4E6-F4CB136FFABD}"/>
              </a:ext>
            </a:extLst>
          </p:cNvPr>
          <p:cNvGrpSpPr/>
          <p:nvPr/>
        </p:nvGrpSpPr>
        <p:grpSpPr>
          <a:xfrm>
            <a:off x="1088329" y="5182903"/>
            <a:ext cx="2731379" cy="946738"/>
            <a:chOff x="1210748" y="4928373"/>
            <a:chExt cx="3067490" cy="1063240"/>
          </a:xfrm>
        </p:grpSpPr>
        <p:sp>
          <p:nvSpPr>
            <p:cNvPr id="345" name="object 38">
              <a:extLst>
                <a:ext uri="{FF2B5EF4-FFF2-40B4-BE49-F238E27FC236}">
                  <a16:creationId xmlns:a16="http://schemas.microsoft.com/office/drawing/2014/main" id="{61642864-A55F-3247-A427-72F352C43CD2}"/>
                </a:ext>
              </a:extLst>
            </p:cNvPr>
            <p:cNvSpPr/>
            <p:nvPr/>
          </p:nvSpPr>
          <p:spPr>
            <a:xfrm>
              <a:off x="1767768" y="4928373"/>
              <a:ext cx="2510470" cy="9263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6" name="object 39">
              <a:extLst>
                <a:ext uri="{FF2B5EF4-FFF2-40B4-BE49-F238E27FC236}">
                  <a16:creationId xmlns:a16="http://schemas.microsoft.com/office/drawing/2014/main" id="{8138DB5C-1646-0E4E-8A23-A21083757BA0}"/>
                </a:ext>
              </a:extLst>
            </p:cNvPr>
            <p:cNvSpPr/>
            <p:nvPr/>
          </p:nvSpPr>
          <p:spPr>
            <a:xfrm>
              <a:off x="2450461" y="5438449"/>
              <a:ext cx="186874" cy="997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7" name="object 40">
              <a:extLst>
                <a:ext uri="{FF2B5EF4-FFF2-40B4-BE49-F238E27FC236}">
                  <a16:creationId xmlns:a16="http://schemas.microsoft.com/office/drawing/2014/main" id="{0605E437-F460-6D4B-BC04-41418C88BE65}"/>
                </a:ext>
              </a:extLst>
            </p:cNvPr>
            <p:cNvSpPr/>
            <p:nvPr/>
          </p:nvSpPr>
          <p:spPr>
            <a:xfrm>
              <a:off x="2450514" y="5450252"/>
              <a:ext cx="163354" cy="766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8" name="object 41">
              <a:extLst>
                <a:ext uri="{FF2B5EF4-FFF2-40B4-BE49-F238E27FC236}">
                  <a16:creationId xmlns:a16="http://schemas.microsoft.com/office/drawing/2014/main" id="{9B1B31D1-289D-DE4A-ACBC-5D45A86B6274}"/>
                </a:ext>
              </a:extLst>
            </p:cNvPr>
            <p:cNvSpPr/>
            <p:nvPr/>
          </p:nvSpPr>
          <p:spPr>
            <a:xfrm>
              <a:off x="1274781" y="5458632"/>
              <a:ext cx="1222563" cy="532981"/>
            </a:xfrm>
            <a:custGeom>
              <a:avLst/>
              <a:gdLst/>
              <a:ahLst/>
              <a:cxnLst/>
              <a:rect l="l" t="t" r="r" b="b"/>
              <a:pathLst>
                <a:path w="867410" h="751204">
                  <a:moveTo>
                    <a:pt x="699438" y="0"/>
                  </a:moveTo>
                  <a:lnTo>
                    <a:pt x="425423" y="126841"/>
                  </a:lnTo>
                  <a:lnTo>
                    <a:pt x="203294" y="247184"/>
                  </a:lnTo>
                  <a:lnTo>
                    <a:pt x="54378" y="337008"/>
                  </a:lnTo>
                  <a:lnTo>
                    <a:pt x="0" y="372287"/>
                  </a:lnTo>
                  <a:lnTo>
                    <a:pt x="14189" y="432768"/>
                  </a:lnTo>
                  <a:lnTo>
                    <a:pt x="37974" y="489713"/>
                  </a:lnTo>
                  <a:lnTo>
                    <a:pt x="64900" y="538565"/>
                  </a:lnTo>
                  <a:lnTo>
                    <a:pt x="88514" y="574764"/>
                  </a:lnTo>
                  <a:lnTo>
                    <a:pt x="102362" y="593752"/>
                  </a:lnTo>
                  <a:lnTo>
                    <a:pt x="115342" y="613377"/>
                  </a:lnTo>
                  <a:lnTo>
                    <a:pt x="141046" y="648141"/>
                  </a:lnTo>
                  <a:lnTo>
                    <a:pt x="177452" y="690412"/>
                  </a:lnTo>
                  <a:lnTo>
                    <a:pt x="222538" y="732560"/>
                  </a:lnTo>
                  <a:lnTo>
                    <a:pt x="249681" y="750600"/>
                  </a:lnTo>
                  <a:lnTo>
                    <a:pt x="296964" y="750600"/>
                  </a:lnTo>
                  <a:lnTo>
                    <a:pt x="454608" y="636950"/>
                  </a:lnTo>
                  <a:lnTo>
                    <a:pt x="576467" y="538855"/>
                  </a:lnTo>
                  <a:lnTo>
                    <a:pt x="695436" y="423383"/>
                  </a:lnTo>
                  <a:lnTo>
                    <a:pt x="867091" y="241249"/>
                  </a:lnTo>
                  <a:lnTo>
                    <a:pt x="866024" y="240220"/>
                  </a:lnTo>
                  <a:lnTo>
                    <a:pt x="824924" y="223118"/>
                  </a:lnTo>
                  <a:lnTo>
                    <a:pt x="788276" y="196443"/>
                  </a:lnTo>
                  <a:lnTo>
                    <a:pt x="759898" y="168654"/>
                  </a:lnTo>
                  <a:lnTo>
                    <a:pt x="730130" y="125810"/>
                  </a:lnTo>
                  <a:lnTo>
                    <a:pt x="713978" y="89522"/>
                  </a:lnTo>
                  <a:lnTo>
                    <a:pt x="701748" y="45871"/>
                  </a:lnTo>
                  <a:lnTo>
                    <a:pt x="700035" y="1384"/>
                  </a:lnTo>
                  <a:lnTo>
                    <a:pt x="699438" y="0"/>
                  </a:lnTo>
                  <a:close/>
                </a:path>
              </a:pathLst>
            </a:custGeom>
            <a:solidFill>
              <a:srgbClr val="D9D9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9" name="object 42">
              <a:extLst>
                <a:ext uri="{FF2B5EF4-FFF2-40B4-BE49-F238E27FC236}">
                  <a16:creationId xmlns:a16="http://schemas.microsoft.com/office/drawing/2014/main" id="{731ADA7F-53FD-3146-853F-5679DF4EA9A0}"/>
                </a:ext>
              </a:extLst>
            </p:cNvPr>
            <p:cNvSpPr/>
            <p:nvPr/>
          </p:nvSpPr>
          <p:spPr>
            <a:xfrm>
              <a:off x="1293346" y="5472753"/>
              <a:ext cx="1167587" cy="518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0" name="object 43">
              <a:extLst>
                <a:ext uri="{FF2B5EF4-FFF2-40B4-BE49-F238E27FC236}">
                  <a16:creationId xmlns:a16="http://schemas.microsoft.com/office/drawing/2014/main" id="{3D3E66AB-3E89-FC44-8EF5-DD7B6EFBA783}"/>
                </a:ext>
              </a:extLst>
            </p:cNvPr>
            <p:cNvSpPr/>
            <p:nvPr/>
          </p:nvSpPr>
          <p:spPr>
            <a:xfrm>
              <a:off x="2261511" y="5459263"/>
              <a:ext cx="277449" cy="170301"/>
            </a:xfrm>
            <a:custGeom>
              <a:avLst/>
              <a:gdLst/>
              <a:ahLst/>
              <a:cxnLst/>
              <a:rect l="l" t="t" r="r" b="b"/>
              <a:pathLst>
                <a:path w="196850" h="240029">
                  <a:moveTo>
                    <a:pt x="0" y="0"/>
                  </a:moveTo>
                  <a:lnTo>
                    <a:pt x="1662" y="44982"/>
                  </a:lnTo>
                  <a:lnTo>
                    <a:pt x="13892" y="88633"/>
                  </a:lnTo>
                  <a:lnTo>
                    <a:pt x="30044" y="124921"/>
                  </a:lnTo>
                  <a:lnTo>
                    <a:pt x="59812" y="167765"/>
                  </a:lnTo>
                  <a:lnTo>
                    <a:pt x="88190" y="195554"/>
                  </a:lnTo>
                  <a:lnTo>
                    <a:pt x="124838" y="222229"/>
                  </a:lnTo>
                  <a:lnTo>
                    <a:pt x="166255" y="239445"/>
                  </a:lnTo>
                  <a:lnTo>
                    <a:pt x="166420" y="239483"/>
                  </a:lnTo>
                  <a:lnTo>
                    <a:pt x="180319" y="196849"/>
                  </a:lnTo>
                  <a:lnTo>
                    <a:pt x="188077" y="168443"/>
                  </a:lnTo>
                  <a:lnTo>
                    <a:pt x="192506" y="141489"/>
                  </a:lnTo>
                  <a:lnTo>
                    <a:pt x="196418" y="103212"/>
                  </a:lnTo>
                  <a:lnTo>
                    <a:pt x="185647" y="97971"/>
                  </a:lnTo>
                  <a:lnTo>
                    <a:pt x="178068" y="92525"/>
                  </a:lnTo>
                  <a:lnTo>
                    <a:pt x="147244" y="48150"/>
                  </a:lnTo>
                  <a:lnTo>
                    <a:pt x="138163" y="19405"/>
                  </a:lnTo>
                  <a:lnTo>
                    <a:pt x="90268" y="9338"/>
                  </a:lnTo>
                  <a:lnTo>
                    <a:pt x="45697" y="3449"/>
                  </a:lnTo>
                  <a:lnTo>
                    <a:pt x="12819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1" name="object 44">
              <a:extLst>
                <a:ext uri="{FF2B5EF4-FFF2-40B4-BE49-F238E27FC236}">
                  <a16:creationId xmlns:a16="http://schemas.microsoft.com/office/drawing/2014/main" id="{93041EF7-2F24-6842-8019-E4D7363AB4D1}"/>
                </a:ext>
              </a:extLst>
            </p:cNvPr>
            <p:cNvSpPr/>
            <p:nvPr/>
          </p:nvSpPr>
          <p:spPr>
            <a:xfrm>
              <a:off x="1820670" y="5464797"/>
              <a:ext cx="699008" cy="1524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2" name="object 45">
              <a:extLst>
                <a:ext uri="{FF2B5EF4-FFF2-40B4-BE49-F238E27FC236}">
                  <a16:creationId xmlns:a16="http://schemas.microsoft.com/office/drawing/2014/main" id="{8559C62E-F11D-3640-B6E1-363B846155D8}"/>
                </a:ext>
              </a:extLst>
            </p:cNvPr>
            <p:cNvSpPr/>
            <p:nvPr/>
          </p:nvSpPr>
          <p:spPr>
            <a:xfrm>
              <a:off x="2548767" y="5437662"/>
              <a:ext cx="93974" cy="61723"/>
            </a:xfrm>
            <a:custGeom>
              <a:avLst/>
              <a:gdLst/>
              <a:ahLst/>
              <a:cxnLst/>
              <a:rect l="l" t="t" r="r" b="b"/>
              <a:pathLst>
                <a:path w="66675" h="86995">
                  <a:moveTo>
                    <a:pt x="11993" y="0"/>
                  </a:moveTo>
                  <a:lnTo>
                    <a:pt x="3682" y="841"/>
                  </a:lnTo>
                  <a:lnTo>
                    <a:pt x="0" y="8333"/>
                  </a:lnTo>
                  <a:lnTo>
                    <a:pt x="1412" y="20813"/>
                  </a:lnTo>
                  <a:lnTo>
                    <a:pt x="30377" y="69545"/>
                  </a:lnTo>
                  <a:lnTo>
                    <a:pt x="54242" y="86375"/>
                  </a:lnTo>
                  <a:lnTo>
                    <a:pt x="62560" y="85524"/>
                  </a:lnTo>
                  <a:lnTo>
                    <a:pt x="66239" y="78027"/>
                  </a:lnTo>
                  <a:lnTo>
                    <a:pt x="64828" y="65552"/>
                  </a:lnTo>
                  <a:lnTo>
                    <a:pt x="35853" y="16848"/>
                  </a:lnTo>
                  <a:lnTo>
                    <a:pt x="11993" y="0"/>
                  </a:lnTo>
                  <a:close/>
                </a:path>
              </a:pathLst>
            </a:custGeom>
            <a:solidFill>
              <a:srgbClr val="E6E5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3" name="object 46">
              <a:extLst>
                <a:ext uri="{FF2B5EF4-FFF2-40B4-BE49-F238E27FC236}">
                  <a16:creationId xmlns:a16="http://schemas.microsoft.com/office/drawing/2014/main" id="{31AF9542-B8C5-7E41-B6A4-85E9B47BA985}"/>
                </a:ext>
              </a:extLst>
            </p:cNvPr>
            <p:cNvSpPr/>
            <p:nvPr/>
          </p:nvSpPr>
          <p:spPr>
            <a:xfrm>
              <a:off x="2570013" y="5447639"/>
              <a:ext cx="56385" cy="37845"/>
            </a:xfrm>
            <a:custGeom>
              <a:avLst/>
              <a:gdLst/>
              <a:ahLst/>
              <a:cxnLst/>
              <a:rect l="l" t="t" r="r" b="b"/>
              <a:pathLst>
                <a:path w="40005" h="53340">
                  <a:moveTo>
                    <a:pt x="1361" y="0"/>
                  </a:moveTo>
                  <a:lnTo>
                    <a:pt x="20267" y="41416"/>
                  </a:lnTo>
                  <a:lnTo>
                    <a:pt x="38166" y="52933"/>
                  </a:lnTo>
                  <a:lnTo>
                    <a:pt x="39534" y="48913"/>
                  </a:lnTo>
                  <a:lnTo>
                    <a:pt x="19276" y="1156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C0C6C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4" name="object 47">
              <a:extLst>
                <a:ext uri="{FF2B5EF4-FFF2-40B4-BE49-F238E27FC236}">
                  <a16:creationId xmlns:a16="http://schemas.microsoft.com/office/drawing/2014/main" id="{2E4C58CC-A32C-924F-9260-8B9DAFE10144}"/>
                </a:ext>
              </a:extLst>
            </p:cNvPr>
            <p:cNvSpPr/>
            <p:nvPr/>
          </p:nvSpPr>
          <p:spPr>
            <a:xfrm>
              <a:off x="1210748" y="5713243"/>
              <a:ext cx="436758" cy="277979"/>
            </a:xfrm>
            <a:custGeom>
              <a:avLst/>
              <a:gdLst/>
              <a:ahLst/>
              <a:cxnLst/>
              <a:rect l="l" t="t" r="r" b="b"/>
              <a:pathLst>
                <a:path w="309880" h="391795">
                  <a:moveTo>
                    <a:pt x="39730" y="0"/>
                  </a:moveTo>
                  <a:lnTo>
                    <a:pt x="30090" y="1082"/>
                  </a:lnTo>
                  <a:lnTo>
                    <a:pt x="18481" y="7807"/>
                  </a:lnTo>
                  <a:lnTo>
                    <a:pt x="0" y="21974"/>
                  </a:lnTo>
                  <a:lnTo>
                    <a:pt x="55794" y="197009"/>
                  </a:lnTo>
                  <a:lnTo>
                    <a:pt x="105190" y="299676"/>
                  </a:lnTo>
                  <a:lnTo>
                    <a:pt x="175907" y="369865"/>
                  </a:lnTo>
                  <a:lnTo>
                    <a:pt x="209672" y="391744"/>
                  </a:lnTo>
                  <a:lnTo>
                    <a:pt x="309271" y="391744"/>
                  </a:lnTo>
                  <a:lnTo>
                    <a:pt x="203071" y="311537"/>
                  </a:lnTo>
                  <a:lnTo>
                    <a:pt x="131250" y="236991"/>
                  </a:lnTo>
                  <a:lnTo>
                    <a:pt x="89714" y="146741"/>
                  </a:lnTo>
                  <a:lnTo>
                    <a:pt x="52304" y="2757"/>
                  </a:lnTo>
                  <a:lnTo>
                    <a:pt x="39730" y="0"/>
                  </a:lnTo>
                  <a:close/>
                </a:path>
              </a:pathLst>
            </a:custGeom>
            <a:solidFill>
              <a:srgbClr val="E6E5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5" name="object 48">
              <a:extLst>
                <a:ext uri="{FF2B5EF4-FFF2-40B4-BE49-F238E27FC236}">
                  <a16:creationId xmlns:a16="http://schemas.microsoft.com/office/drawing/2014/main" id="{7D99E844-F487-664C-B6FD-615410D8FFD2}"/>
                </a:ext>
              </a:extLst>
            </p:cNvPr>
            <p:cNvSpPr/>
            <p:nvPr/>
          </p:nvSpPr>
          <p:spPr>
            <a:xfrm>
              <a:off x="1230902" y="5723448"/>
              <a:ext cx="392023" cy="267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6" name="object 49">
              <a:extLst>
                <a:ext uri="{FF2B5EF4-FFF2-40B4-BE49-F238E27FC236}">
                  <a16:creationId xmlns:a16="http://schemas.microsoft.com/office/drawing/2014/main" id="{3AF7FB7A-FAD8-B14B-B8FE-5F8435DBB485}"/>
                </a:ext>
              </a:extLst>
            </p:cNvPr>
            <p:cNvSpPr/>
            <p:nvPr/>
          </p:nvSpPr>
          <p:spPr>
            <a:xfrm>
              <a:off x="1240692" y="5741403"/>
              <a:ext cx="184214" cy="1479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7" name="object 50">
              <a:extLst>
                <a:ext uri="{FF2B5EF4-FFF2-40B4-BE49-F238E27FC236}">
                  <a16:creationId xmlns:a16="http://schemas.microsoft.com/office/drawing/2014/main" id="{8C51ECBF-33C5-CC48-8F7C-12BC7E3FE3CD}"/>
                </a:ext>
              </a:extLst>
            </p:cNvPr>
            <p:cNvSpPr/>
            <p:nvPr/>
          </p:nvSpPr>
          <p:spPr>
            <a:xfrm>
              <a:off x="2575136" y="5154408"/>
              <a:ext cx="519097" cy="326637"/>
            </a:xfrm>
            <a:custGeom>
              <a:avLst/>
              <a:gdLst/>
              <a:ahLst/>
              <a:cxnLst/>
              <a:rect l="l" t="t" r="r" b="b"/>
              <a:pathLst>
                <a:path w="368300" h="460375">
                  <a:moveTo>
                    <a:pt x="322986" y="0"/>
                  </a:moveTo>
                  <a:lnTo>
                    <a:pt x="260583" y="10855"/>
                  </a:lnTo>
                  <a:lnTo>
                    <a:pt x="211046" y="35129"/>
                  </a:lnTo>
                  <a:lnTo>
                    <a:pt x="175870" y="60704"/>
                  </a:lnTo>
                  <a:lnTo>
                    <a:pt x="140703" y="94649"/>
                  </a:lnTo>
                  <a:lnTo>
                    <a:pt x="116346" y="145124"/>
                  </a:lnTo>
                  <a:lnTo>
                    <a:pt x="117759" y="172375"/>
                  </a:lnTo>
                  <a:lnTo>
                    <a:pt x="147899" y="218130"/>
                  </a:lnTo>
                  <a:lnTo>
                    <a:pt x="192383" y="247338"/>
                  </a:lnTo>
                  <a:lnTo>
                    <a:pt x="228535" y="266261"/>
                  </a:lnTo>
                  <a:lnTo>
                    <a:pt x="242204" y="274515"/>
                  </a:lnTo>
                  <a:lnTo>
                    <a:pt x="252821" y="285047"/>
                  </a:lnTo>
                  <a:lnTo>
                    <a:pt x="256578" y="298510"/>
                  </a:lnTo>
                  <a:lnTo>
                    <a:pt x="251093" y="312377"/>
                  </a:lnTo>
                  <a:lnTo>
                    <a:pt x="238991" y="323084"/>
                  </a:lnTo>
                  <a:lnTo>
                    <a:pt x="223913" y="331096"/>
                  </a:lnTo>
                  <a:lnTo>
                    <a:pt x="209499" y="336877"/>
                  </a:lnTo>
                  <a:lnTo>
                    <a:pt x="137775" y="362397"/>
                  </a:lnTo>
                  <a:lnTo>
                    <a:pt x="102471" y="376171"/>
                  </a:lnTo>
                  <a:lnTo>
                    <a:pt x="67767" y="392452"/>
                  </a:lnTo>
                  <a:lnTo>
                    <a:pt x="31430" y="411105"/>
                  </a:lnTo>
                  <a:lnTo>
                    <a:pt x="9350" y="423120"/>
                  </a:lnTo>
                  <a:lnTo>
                    <a:pt x="0" y="429739"/>
                  </a:lnTo>
                  <a:lnTo>
                    <a:pt x="5345" y="438945"/>
                  </a:lnTo>
                  <a:lnTo>
                    <a:pt x="11463" y="447473"/>
                  </a:lnTo>
                  <a:lnTo>
                    <a:pt x="17364" y="454665"/>
                  </a:lnTo>
                  <a:lnTo>
                    <a:pt x="22059" y="459863"/>
                  </a:lnTo>
                  <a:lnTo>
                    <a:pt x="31570" y="456879"/>
                  </a:lnTo>
                  <a:lnTo>
                    <a:pt x="51187" y="448360"/>
                  </a:lnTo>
                  <a:lnTo>
                    <a:pt x="82905" y="434019"/>
                  </a:lnTo>
                  <a:lnTo>
                    <a:pt x="104982" y="426325"/>
                  </a:lnTo>
                  <a:lnTo>
                    <a:pt x="127344" y="419457"/>
                  </a:lnTo>
                  <a:lnTo>
                    <a:pt x="149965" y="413500"/>
                  </a:lnTo>
                  <a:lnTo>
                    <a:pt x="172821" y="408543"/>
                  </a:lnTo>
                  <a:lnTo>
                    <a:pt x="230123" y="398452"/>
                  </a:lnTo>
                  <a:lnTo>
                    <a:pt x="258689" y="391076"/>
                  </a:lnTo>
                  <a:lnTo>
                    <a:pt x="304533" y="369314"/>
                  </a:lnTo>
                  <a:lnTo>
                    <a:pt x="343458" y="344344"/>
                  </a:lnTo>
                  <a:lnTo>
                    <a:pt x="365280" y="309572"/>
                  </a:lnTo>
                  <a:lnTo>
                    <a:pt x="367758" y="289491"/>
                  </a:lnTo>
                  <a:lnTo>
                    <a:pt x="366386" y="269161"/>
                  </a:lnTo>
                  <a:lnTo>
                    <a:pt x="346695" y="223437"/>
                  </a:lnTo>
                  <a:lnTo>
                    <a:pt x="326631" y="199221"/>
                  </a:lnTo>
                  <a:lnTo>
                    <a:pt x="317401" y="186790"/>
                  </a:lnTo>
                  <a:lnTo>
                    <a:pt x="309905" y="173750"/>
                  </a:lnTo>
                  <a:lnTo>
                    <a:pt x="305057" y="159650"/>
                  </a:lnTo>
                  <a:lnTo>
                    <a:pt x="303771" y="144040"/>
                  </a:lnTo>
                  <a:lnTo>
                    <a:pt x="306332" y="124409"/>
                  </a:lnTo>
                  <a:lnTo>
                    <a:pt x="311735" y="106100"/>
                  </a:lnTo>
                  <a:lnTo>
                    <a:pt x="319532" y="88585"/>
                  </a:lnTo>
                  <a:lnTo>
                    <a:pt x="329272" y="71332"/>
                  </a:lnTo>
                  <a:lnTo>
                    <a:pt x="338189" y="58942"/>
                  </a:lnTo>
                  <a:lnTo>
                    <a:pt x="349410" y="42883"/>
                  </a:lnTo>
                  <a:lnTo>
                    <a:pt x="357099" y="26250"/>
                  </a:lnTo>
                  <a:lnTo>
                    <a:pt x="355422" y="12138"/>
                  </a:lnTo>
                  <a:lnTo>
                    <a:pt x="341792" y="2694"/>
                  </a:lnTo>
                  <a:lnTo>
                    <a:pt x="322986" y="0"/>
                  </a:lnTo>
                  <a:close/>
                </a:path>
              </a:pathLst>
            </a:custGeom>
            <a:solidFill>
              <a:srgbClr val="D6D2E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8" name="object 51">
              <a:extLst>
                <a:ext uri="{FF2B5EF4-FFF2-40B4-BE49-F238E27FC236}">
                  <a16:creationId xmlns:a16="http://schemas.microsoft.com/office/drawing/2014/main" id="{D3F78CAC-F815-B94F-9A88-14383BBA5A05}"/>
                </a:ext>
              </a:extLst>
            </p:cNvPr>
            <p:cNvSpPr/>
            <p:nvPr/>
          </p:nvSpPr>
          <p:spPr>
            <a:xfrm>
              <a:off x="2595629" y="5162275"/>
              <a:ext cx="482402" cy="309516"/>
            </a:xfrm>
            <a:custGeom>
              <a:avLst/>
              <a:gdLst/>
              <a:ahLst/>
              <a:cxnLst/>
              <a:rect l="l" t="t" r="r" b="b"/>
              <a:pathLst>
                <a:path w="342264" h="436245">
                  <a:moveTo>
                    <a:pt x="305093" y="0"/>
                  </a:moveTo>
                  <a:lnTo>
                    <a:pt x="247111" y="11087"/>
                  </a:lnTo>
                  <a:lnTo>
                    <a:pt x="199605" y="35151"/>
                  </a:lnTo>
                  <a:lnTo>
                    <a:pt x="168281" y="58187"/>
                  </a:lnTo>
                  <a:lnTo>
                    <a:pt x="134416" y="90901"/>
                  </a:lnTo>
                  <a:lnTo>
                    <a:pt x="113878" y="129263"/>
                  </a:lnTo>
                  <a:lnTo>
                    <a:pt x="112153" y="144140"/>
                  </a:lnTo>
                  <a:lnTo>
                    <a:pt x="112852" y="153389"/>
                  </a:lnTo>
                  <a:lnTo>
                    <a:pt x="138965" y="197277"/>
                  </a:lnTo>
                  <a:lnTo>
                    <a:pt x="175770" y="222524"/>
                  </a:lnTo>
                  <a:lnTo>
                    <a:pt x="212369" y="241968"/>
                  </a:lnTo>
                  <a:lnTo>
                    <a:pt x="225622" y="249015"/>
                  </a:lnTo>
                  <a:lnTo>
                    <a:pt x="238866" y="258254"/>
                  </a:lnTo>
                  <a:lnTo>
                    <a:pt x="249050" y="270348"/>
                  </a:lnTo>
                  <a:lnTo>
                    <a:pt x="253033" y="285615"/>
                  </a:lnTo>
                  <a:lnTo>
                    <a:pt x="253047" y="288107"/>
                  </a:lnTo>
                  <a:lnTo>
                    <a:pt x="246415" y="306631"/>
                  </a:lnTo>
                  <a:lnTo>
                    <a:pt x="232157" y="320200"/>
                  </a:lnTo>
                  <a:lnTo>
                    <a:pt x="214787" y="329730"/>
                  </a:lnTo>
                  <a:lnTo>
                    <a:pt x="198818" y="336138"/>
                  </a:lnTo>
                  <a:lnTo>
                    <a:pt x="132885" y="359544"/>
                  </a:lnTo>
                  <a:lnTo>
                    <a:pt x="107597" y="368995"/>
                  </a:lnTo>
                  <a:lnTo>
                    <a:pt x="58369" y="391167"/>
                  </a:lnTo>
                  <a:lnTo>
                    <a:pt x="17954" y="411943"/>
                  </a:lnTo>
                  <a:lnTo>
                    <a:pt x="0" y="421749"/>
                  </a:lnTo>
                  <a:lnTo>
                    <a:pt x="3644" y="427274"/>
                  </a:lnTo>
                  <a:lnTo>
                    <a:pt x="7785" y="432430"/>
                  </a:lnTo>
                  <a:lnTo>
                    <a:pt x="11087" y="436227"/>
                  </a:lnTo>
                  <a:lnTo>
                    <a:pt x="19422" y="432782"/>
                  </a:lnTo>
                  <a:lnTo>
                    <a:pt x="29687" y="428280"/>
                  </a:lnTo>
                  <a:lnTo>
                    <a:pt x="64528" y="412592"/>
                  </a:lnTo>
                  <a:lnTo>
                    <a:pt x="87920" y="404457"/>
                  </a:lnTo>
                  <a:lnTo>
                    <a:pt x="111047" y="397400"/>
                  </a:lnTo>
                  <a:lnTo>
                    <a:pt x="133828" y="391443"/>
                  </a:lnTo>
                  <a:lnTo>
                    <a:pt x="156184" y="386608"/>
                  </a:lnTo>
                  <a:lnTo>
                    <a:pt x="203407" y="378485"/>
                  </a:lnTo>
                  <a:lnTo>
                    <a:pt x="225264" y="373881"/>
                  </a:lnTo>
                  <a:lnTo>
                    <a:pt x="264845" y="359163"/>
                  </a:lnTo>
                  <a:lnTo>
                    <a:pt x="310937" y="333271"/>
                  </a:lnTo>
                  <a:lnTo>
                    <a:pt x="337806" y="302988"/>
                  </a:lnTo>
                  <a:lnTo>
                    <a:pt x="342188" y="276283"/>
                  </a:lnTo>
                  <a:lnTo>
                    <a:pt x="341820" y="267457"/>
                  </a:lnTo>
                  <a:lnTo>
                    <a:pt x="326923" y="223829"/>
                  </a:lnTo>
                  <a:lnTo>
                    <a:pt x="303441" y="195016"/>
                  </a:lnTo>
                  <a:lnTo>
                    <a:pt x="294297" y="182787"/>
                  </a:lnTo>
                  <a:lnTo>
                    <a:pt x="286169" y="169087"/>
                  </a:lnTo>
                  <a:lnTo>
                    <a:pt x="280345" y="153595"/>
                  </a:lnTo>
                  <a:lnTo>
                    <a:pt x="278117" y="135986"/>
                  </a:lnTo>
                  <a:lnTo>
                    <a:pt x="278206" y="132430"/>
                  </a:lnTo>
                  <a:lnTo>
                    <a:pt x="287653" y="89127"/>
                  </a:lnTo>
                  <a:lnTo>
                    <a:pt x="305320" y="54490"/>
                  </a:lnTo>
                  <a:lnTo>
                    <a:pt x="318505" y="36208"/>
                  </a:lnTo>
                  <a:lnTo>
                    <a:pt x="324816" y="26927"/>
                  </a:lnTo>
                  <a:lnTo>
                    <a:pt x="330197" y="17381"/>
                  </a:lnTo>
                  <a:lnTo>
                    <a:pt x="332473" y="9710"/>
                  </a:lnTo>
                  <a:lnTo>
                    <a:pt x="332473" y="8796"/>
                  </a:lnTo>
                  <a:lnTo>
                    <a:pt x="332270" y="7983"/>
                  </a:lnTo>
                  <a:lnTo>
                    <a:pt x="331863" y="7386"/>
                  </a:lnTo>
                  <a:lnTo>
                    <a:pt x="321177" y="1269"/>
                  </a:lnTo>
                  <a:lnTo>
                    <a:pt x="305093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9" name="object 52">
              <a:extLst>
                <a:ext uri="{FF2B5EF4-FFF2-40B4-BE49-F238E27FC236}">
                  <a16:creationId xmlns:a16="http://schemas.microsoft.com/office/drawing/2014/main" id="{6E54EBA1-3A4E-0C41-B6A4-C526E76D6B2F}"/>
                </a:ext>
              </a:extLst>
            </p:cNvPr>
            <p:cNvSpPr/>
            <p:nvPr/>
          </p:nvSpPr>
          <p:spPr>
            <a:xfrm>
              <a:off x="1603450" y="5566075"/>
              <a:ext cx="666862" cy="2704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60" name="object 53">
              <a:extLst>
                <a:ext uri="{FF2B5EF4-FFF2-40B4-BE49-F238E27FC236}">
                  <a16:creationId xmlns:a16="http://schemas.microsoft.com/office/drawing/2014/main" id="{A1F8693E-AE93-6F4D-8715-9B575D7C655E}"/>
                </a:ext>
              </a:extLst>
            </p:cNvPr>
            <p:cNvSpPr/>
            <p:nvPr/>
          </p:nvSpPr>
          <p:spPr>
            <a:xfrm>
              <a:off x="2786723" y="5187213"/>
              <a:ext cx="197203" cy="13604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61" name="object 54">
              <a:extLst>
                <a:ext uri="{FF2B5EF4-FFF2-40B4-BE49-F238E27FC236}">
                  <a16:creationId xmlns:a16="http://schemas.microsoft.com/office/drawing/2014/main" id="{09E2F5C9-82FB-4C4F-AF2B-0CFEC8AC202F}"/>
                </a:ext>
              </a:extLst>
            </p:cNvPr>
            <p:cNvSpPr/>
            <p:nvPr/>
          </p:nvSpPr>
          <p:spPr>
            <a:xfrm>
              <a:off x="2828095" y="5363580"/>
              <a:ext cx="145867" cy="58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62" name="object 55">
            <a:extLst>
              <a:ext uri="{FF2B5EF4-FFF2-40B4-BE49-F238E27FC236}">
                <a16:creationId xmlns:a16="http://schemas.microsoft.com/office/drawing/2014/main" id="{0B33886F-A08B-7A40-B175-92D9D8380035}"/>
              </a:ext>
            </a:extLst>
          </p:cNvPr>
          <p:cNvSpPr/>
          <p:nvPr/>
        </p:nvSpPr>
        <p:spPr>
          <a:xfrm>
            <a:off x="8186225" y="1623314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81" y="0"/>
                </a:moveTo>
                <a:lnTo>
                  <a:pt x="11412" y="1467"/>
                </a:lnTo>
                <a:lnTo>
                  <a:pt x="5473" y="5468"/>
                </a:lnTo>
                <a:lnTo>
                  <a:pt x="1468" y="11406"/>
                </a:lnTo>
                <a:lnTo>
                  <a:pt x="0" y="18681"/>
                </a:lnTo>
                <a:lnTo>
                  <a:pt x="1468" y="25949"/>
                </a:lnTo>
                <a:lnTo>
                  <a:pt x="5473" y="31883"/>
                </a:lnTo>
                <a:lnTo>
                  <a:pt x="11412" y="35883"/>
                </a:lnTo>
                <a:lnTo>
                  <a:pt x="18681" y="37350"/>
                </a:lnTo>
                <a:lnTo>
                  <a:pt x="25951" y="35883"/>
                </a:lnTo>
                <a:lnTo>
                  <a:pt x="31889" y="31883"/>
                </a:lnTo>
                <a:lnTo>
                  <a:pt x="35894" y="25949"/>
                </a:lnTo>
                <a:lnTo>
                  <a:pt x="37363" y="18681"/>
                </a:lnTo>
                <a:lnTo>
                  <a:pt x="35894" y="11406"/>
                </a:lnTo>
                <a:lnTo>
                  <a:pt x="31889" y="5468"/>
                </a:lnTo>
                <a:lnTo>
                  <a:pt x="25951" y="1467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3027"/>
          </a:p>
        </p:txBody>
      </p:sp>
      <p:sp>
        <p:nvSpPr>
          <p:cNvPr id="363" name="object 56">
            <a:extLst>
              <a:ext uri="{FF2B5EF4-FFF2-40B4-BE49-F238E27FC236}">
                <a16:creationId xmlns:a16="http://schemas.microsoft.com/office/drawing/2014/main" id="{1F63DC52-8D8F-DD4D-BFDE-7A81D60D2231}"/>
              </a:ext>
            </a:extLst>
          </p:cNvPr>
          <p:cNvSpPr/>
          <p:nvPr/>
        </p:nvSpPr>
        <p:spPr>
          <a:xfrm>
            <a:off x="8186230" y="2969005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81" y="0"/>
                </a:moveTo>
                <a:lnTo>
                  <a:pt x="11412" y="1468"/>
                </a:lnTo>
                <a:lnTo>
                  <a:pt x="5473" y="5473"/>
                </a:lnTo>
                <a:lnTo>
                  <a:pt x="1468" y="11412"/>
                </a:lnTo>
                <a:lnTo>
                  <a:pt x="0" y="18681"/>
                </a:lnTo>
                <a:lnTo>
                  <a:pt x="1468" y="25951"/>
                </a:lnTo>
                <a:lnTo>
                  <a:pt x="5473" y="31889"/>
                </a:lnTo>
                <a:lnTo>
                  <a:pt x="11412" y="35894"/>
                </a:lnTo>
                <a:lnTo>
                  <a:pt x="18681" y="37363"/>
                </a:lnTo>
                <a:lnTo>
                  <a:pt x="25951" y="35894"/>
                </a:lnTo>
                <a:lnTo>
                  <a:pt x="31889" y="31889"/>
                </a:lnTo>
                <a:lnTo>
                  <a:pt x="35894" y="25951"/>
                </a:lnTo>
                <a:lnTo>
                  <a:pt x="37363" y="18681"/>
                </a:lnTo>
                <a:lnTo>
                  <a:pt x="35894" y="11412"/>
                </a:lnTo>
                <a:lnTo>
                  <a:pt x="31889" y="5473"/>
                </a:lnTo>
                <a:lnTo>
                  <a:pt x="25951" y="1468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3027"/>
          </a:p>
        </p:txBody>
      </p:sp>
      <p:sp>
        <p:nvSpPr>
          <p:cNvPr id="364" name="object 57">
            <a:extLst>
              <a:ext uri="{FF2B5EF4-FFF2-40B4-BE49-F238E27FC236}">
                <a16:creationId xmlns:a16="http://schemas.microsoft.com/office/drawing/2014/main" id="{7932EE81-CC22-4742-A1F6-DCADE351E972}"/>
              </a:ext>
            </a:extLst>
          </p:cNvPr>
          <p:cNvSpPr/>
          <p:nvPr/>
        </p:nvSpPr>
        <p:spPr>
          <a:xfrm>
            <a:off x="8200585" y="4343833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81" y="0"/>
                </a:moveTo>
                <a:lnTo>
                  <a:pt x="11412" y="1466"/>
                </a:lnTo>
                <a:lnTo>
                  <a:pt x="5473" y="5467"/>
                </a:lnTo>
                <a:lnTo>
                  <a:pt x="1468" y="11401"/>
                </a:lnTo>
                <a:lnTo>
                  <a:pt x="0" y="18668"/>
                </a:lnTo>
                <a:lnTo>
                  <a:pt x="1468" y="25938"/>
                </a:lnTo>
                <a:lnTo>
                  <a:pt x="5473" y="31876"/>
                </a:lnTo>
                <a:lnTo>
                  <a:pt x="11412" y="35881"/>
                </a:lnTo>
                <a:lnTo>
                  <a:pt x="18681" y="37350"/>
                </a:lnTo>
                <a:lnTo>
                  <a:pt x="25951" y="35881"/>
                </a:lnTo>
                <a:lnTo>
                  <a:pt x="31889" y="31876"/>
                </a:lnTo>
                <a:lnTo>
                  <a:pt x="35894" y="25938"/>
                </a:lnTo>
                <a:lnTo>
                  <a:pt x="37363" y="18668"/>
                </a:lnTo>
                <a:lnTo>
                  <a:pt x="35894" y="11401"/>
                </a:lnTo>
                <a:lnTo>
                  <a:pt x="31889" y="5467"/>
                </a:lnTo>
                <a:lnTo>
                  <a:pt x="25951" y="1466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3027"/>
          </a:p>
        </p:txBody>
      </p:sp>
      <p:sp>
        <p:nvSpPr>
          <p:cNvPr id="365" name="object 58">
            <a:extLst>
              <a:ext uri="{FF2B5EF4-FFF2-40B4-BE49-F238E27FC236}">
                <a16:creationId xmlns:a16="http://schemas.microsoft.com/office/drawing/2014/main" id="{BC9DC99E-8781-0A40-8AA6-1D87C2286DCC}"/>
              </a:ext>
            </a:extLst>
          </p:cNvPr>
          <p:cNvSpPr/>
          <p:nvPr/>
        </p:nvSpPr>
        <p:spPr>
          <a:xfrm>
            <a:off x="8195339" y="5575320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681" y="0"/>
                </a:moveTo>
                <a:lnTo>
                  <a:pt x="11412" y="1468"/>
                </a:lnTo>
                <a:lnTo>
                  <a:pt x="5473" y="5473"/>
                </a:lnTo>
                <a:lnTo>
                  <a:pt x="1468" y="11412"/>
                </a:lnTo>
                <a:lnTo>
                  <a:pt x="0" y="18681"/>
                </a:lnTo>
                <a:lnTo>
                  <a:pt x="1468" y="25951"/>
                </a:lnTo>
                <a:lnTo>
                  <a:pt x="5473" y="31889"/>
                </a:lnTo>
                <a:lnTo>
                  <a:pt x="11412" y="35894"/>
                </a:lnTo>
                <a:lnTo>
                  <a:pt x="18681" y="37363"/>
                </a:lnTo>
                <a:lnTo>
                  <a:pt x="25951" y="35894"/>
                </a:lnTo>
                <a:lnTo>
                  <a:pt x="31889" y="31889"/>
                </a:lnTo>
                <a:lnTo>
                  <a:pt x="35894" y="25951"/>
                </a:lnTo>
                <a:lnTo>
                  <a:pt x="37363" y="18681"/>
                </a:lnTo>
                <a:lnTo>
                  <a:pt x="35894" y="11412"/>
                </a:lnTo>
                <a:lnTo>
                  <a:pt x="31889" y="5473"/>
                </a:lnTo>
                <a:lnTo>
                  <a:pt x="25951" y="1468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3027"/>
          </a:p>
        </p:txBody>
      </p: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B7ECEC35-07A7-214A-9393-CC7F179A5929}"/>
              </a:ext>
            </a:extLst>
          </p:cNvPr>
          <p:cNvGrpSpPr/>
          <p:nvPr/>
        </p:nvGrpSpPr>
        <p:grpSpPr>
          <a:xfrm>
            <a:off x="2402215" y="2652162"/>
            <a:ext cx="1325587" cy="666220"/>
            <a:chOff x="1752287" y="2455784"/>
            <a:chExt cx="1488707" cy="748201"/>
          </a:xfrm>
        </p:grpSpPr>
        <p:sp>
          <p:nvSpPr>
            <p:cNvPr id="367" name="object 59">
              <a:extLst>
                <a:ext uri="{FF2B5EF4-FFF2-40B4-BE49-F238E27FC236}">
                  <a16:creationId xmlns:a16="http://schemas.microsoft.com/office/drawing/2014/main" id="{69C1AE1F-D21E-DE4C-838C-2E92A3DF5711}"/>
                </a:ext>
              </a:extLst>
            </p:cNvPr>
            <p:cNvSpPr/>
            <p:nvPr/>
          </p:nvSpPr>
          <p:spPr>
            <a:xfrm>
              <a:off x="1752287" y="2840856"/>
              <a:ext cx="1372923" cy="363129"/>
            </a:xfrm>
            <a:custGeom>
              <a:avLst/>
              <a:gdLst/>
              <a:ahLst/>
              <a:cxnLst/>
              <a:rect l="l" t="t" r="r" b="b"/>
              <a:pathLst>
                <a:path w="974089" h="511810">
                  <a:moveTo>
                    <a:pt x="483084" y="0"/>
                  </a:moveTo>
                  <a:lnTo>
                    <a:pt x="438463" y="829"/>
                  </a:lnTo>
                  <a:lnTo>
                    <a:pt x="394280" y="5364"/>
                  </a:lnTo>
                  <a:lnTo>
                    <a:pt x="350830" y="13706"/>
                  </a:lnTo>
                  <a:lnTo>
                    <a:pt x="308413" y="25959"/>
                  </a:lnTo>
                  <a:lnTo>
                    <a:pt x="267325" y="42226"/>
                  </a:lnTo>
                  <a:lnTo>
                    <a:pt x="227865" y="62611"/>
                  </a:lnTo>
                  <a:lnTo>
                    <a:pt x="190331" y="87217"/>
                  </a:lnTo>
                  <a:lnTo>
                    <a:pt x="155020" y="116147"/>
                  </a:lnTo>
                  <a:lnTo>
                    <a:pt x="122229" y="149505"/>
                  </a:lnTo>
                  <a:lnTo>
                    <a:pt x="91406" y="185747"/>
                  </a:lnTo>
                  <a:lnTo>
                    <a:pt x="61664" y="224766"/>
                  </a:lnTo>
                  <a:lnTo>
                    <a:pt x="35112" y="266307"/>
                  </a:lnTo>
                  <a:lnTo>
                    <a:pt x="13855" y="310117"/>
                  </a:lnTo>
                  <a:lnTo>
                    <a:pt x="0" y="355943"/>
                  </a:lnTo>
                  <a:lnTo>
                    <a:pt x="5140" y="393048"/>
                  </a:lnTo>
                  <a:lnTo>
                    <a:pt x="33002" y="408999"/>
                  </a:lnTo>
                  <a:lnTo>
                    <a:pt x="71221" y="413570"/>
                  </a:lnTo>
                  <a:lnTo>
                    <a:pt x="107434" y="416535"/>
                  </a:lnTo>
                  <a:lnTo>
                    <a:pt x="160463" y="428734"/>
                  </a:lnTo>
                  <a:lnTo>
                    <a:pt x="212301" y="445397"/>
                  </a:lnTo>
                  <a:lnTo>
                    <a:pt x="263353" y="464596"/>
                  </a:lnTo>
                  <a:lnTo>
                    <a:pt x="314025" y="484404"/>
                  </a:lnTo>
                  <a:lnTo>
                    <a:pt x="362465" y="499255"/>
                  </a:lnTo>
                  <a:lnTo>
                    <a:pt x="412348" y="507926"/>
                  </a:lnTo>
                  <a:lnTo>
                    <a:pt x="463108" y="511369"/>
                  </a:lnTo>
                  <a:lnTo>
                    <a:pt x="514177" y="510540"/>
                  </a:lnTo>
                  <a:lnTo>
                    <a:pt x="563999" y="504963"/>
                  </a:lnTo>
                  <a:lnTo>
                    <a:pt x="610871" y="493858"/>
                  </a:lnTo>
                  <a:lnTo>
                    <a:pt x="655048" y="477632"/>
                  </a:lnTo>
                  <a:lnTo>
                    <a:pt x="696787" y="456692"/>
                  </a:lnTo>
                  <a:lnTo>
                    <a:pt x="736343" y="431447"/>
                  </a:lnTo>
                  <a:lnTo>
                    <a:pt x="773974" y="402305"/>
                  </a:lnTo>
                  <a:lnTo>
                    <a:pt x="809933" y="369673"/>
                  </a:lnTo>
                  <a:lnTo>
                    <a:pt x="844478" y="333959"/>
                  </a:lnTo>
                  <a:lnTo>
                    <a:pt x="849127" y="328841"/>
                  </a:lnTo>
                  <a:lnTo>
                    <a:pt x="854638" y="323291"/>
                  </a:lnTo>
                  <a:lnTo>
                    <a:pt x="965085" y="323291"/>
                  </a:lnTo>
                  <a:lnTo>
                    <a:pt x="973692" y="318520"/>
                  </a:lnTo>
                  <a:lnTo>
                    <a:pt x="955626" y="254073"/>
                  </a:lnTo>
                  <a:lnTo>
                    <a:pt x="911556" y="197910"/>
                  </a:lnTo>
                  <a:lnTo>
                    <a:pt x="855178" y="142197"/>
                  </a:lnTo>
                  <a:lnTo>
                    <a:pt x="820028" y="114333"/>
                  </a:lnTo>
                  <a:lnTo>
                    <a:pt x="782636" y="89244"/>
                  </a:lnTo>
                  <a:lnTo>
                    <a:pt x="743297" y="67033"/>
                  </a:lnTo>
                  <a:lnTo>
                    <a:pt x="702311" y="47804"/>
                  </a:lnTo>
                  <a:lnTo>
                    <a:pt x="659975" y="31660"/>
                  </a:lnTo>
                  <a:lnTo>
                    <a:pt x="616586" y="18705"/>
                  </a:lnTo>
                  <a:lnTo>
                    <a:pt x="572443" y="9040"/>
                  </a:lnTo>
                  <a:lnTo>
                    <a:pt x="527843" y="2771"/>
                  </a:lnTo>
                  <a:lnTo>
                    <a:pt x="483084" y="0"/>
                  </a:lnTo>
                  <a:close/>
                </a:path>
                <a:path w="974089" h="511810">
                  <a:moveTo>
                    <a:pt x="965085" y="323291"/>
                  </a:moveTo>
                  <a:lnTo>
                    <a:pt x="865383" y="323291"/>
                  </a:lnTo>
                  <a:lnTo>
                    <a:pt x="869002" y="325069"/>
                  </a:lnTo>
                  <a:lnTo>
                    <a:pt x="872571" y="326555"/>
                  </a:lnTo>
                  <a:lnTo>
                    <a:pt x="907186" y="334662"/>
                  </a:lnTo>
                  <a:lnTo>
                    <a:pt x="946410" y="333643"/>
                  </a:lnTo>
                  <a:lnTo>
                    <a:pt x="965085" y="323291"/>
                  </a:lnTo>
                  <a:close/>
                </a:path>
              </a:pathLst>
            </a:custGeom>
            <a:solidFill>
              <a:srgbClr val="F5CD9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68" name="object 60">
              <a:extLst>
                <a:ext uri="{FF2B5EF4-FFF2-40B4-BE49-F238E27FC236}">
                  <a16:creationId xmlns:a16="http://schemas.microsoft.com/office/drawing/2014/main" id="{0F4645F3-E1D9-DA49-9E65-3CA2A6D742F5}"/>
                </a:ext>
              </a:extLst>
            </p:cNvPr>
            <p:cNvSpPr/>
            <p:nvPr/>
          </p:nvSpPr>
          <p:spPr>
            <a:xfrm>
              <a:off x="1802695" y="2988478"/>
              <a:ext cx="281229" cy="14434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69" name="object 61">
              <a:extLst>
                <a:ext uri="{FF2B5EF4-FFF2-40B4-BE49-F238E27FC236}">
                  <a16:creationId xmlns:a16="http://schemas.microsoft.com/office/drawing/2014/main" id="{75E42467-C354-C54B-BEAD-30FAFA2B1A05}"/>
                </a:ext>
              </a:extLst>
            </p:cNvPr>
            <p:cNvSpPr/>
            <p:nvPr/>
          </p:nvSpPr>
          <p:spPr>
            <a:xfrm>
              <a:off x="1952236" y="2888730"/>
              <a:ext cx="912895" cy="292847"/>
            </a:xfrm>
            <a:custGeom>
              <a:avLst/>
              <a:gdLst/>
              <a:ahLst/>
              <a:cxnLst/>
              <a:rect l="l" t="t" r="r" b="b"/>
              <a:pathLst>
                <a:path w="647700" h="412750">
                  <a:moveTo>
                    <a:pt x="291210" y="0"/>
                  </a:moveTo>
                  <a:lnTo>
                    <a:pt x="207470" y="9774"/>
                  </a:lnTo>
                  <a:lnTo>
                    <a:pt x="162564" y="26253"/>
                  </a:lnTo>
                  <a:lnTo>
                    <a:pt x="120609" y="49358"/>
                  </a:lnTo>
                  <a:lnTo>
                    <a:pt x="81724" y="78470"/>
                  </a:lnTo>
                  <a:lnTo>
                    <a:pt x="43748" y="114701"/>
                  </a:lnTo>
                  <a:lnTo>
                    <a:pt x="17668" y="151448"/>
                  </a:lnTo>
                  <a:lnTo>
                    <a:pt x="3186" y="193724"/>
                  </a:lnTo>
                  <a:lnTo>
                    <a:pt x="0" y="246542"/>
                  </a:lnTo>
                  <a:lnTo>
                    <a:pt x="674" y="258485"/>
                  </a:lnTo>
                  <a:lnTo>
                    <a:pt x="40231" y="326422"/>
                  </a:lnTo>
                  <a:lnTo>
                    <a:pt x="82619" y="352336"/>
                  </a:lnTo>
                  <a:lnTo>
                    <a:pt x="129237" y="371931"/>
                  </a:lnTo>
                  <a:lnTo>
                    <a:pt x="172351" y="386776"/>
                  </a:lnTo>
                  <a:lnTo>
                    <a:pt x="219040" y="399901"/>
                  </a:lnTo>
                  <a:lnTo>
                    <a:pt x="266777" y="408428"/>
                  </a:lnTo>
                  <a:lnTo>
                    <a:pt x="315078" y="412226"/>
                  </a:lnTo>
                  <a:lnTo>
                    <a:pt x="363457" y="411168"/>
                  </a:lnTo>
                  <a:lnTo>
                    <a:pt x="411429" y="405123"/>
                  </a:lnTo>
                  <a:lnTo>
                    <a:pt x="458510" y="393962"/>
                  </a:lnTo>
                  <a:lnTo>
                    <a:pt x="504215" y="377555"/>
                  </a:lnTo>
                  <a:lnTo>
                    <a:pt x="540877" y="359684"/>
                  </a:lnTo>
                  <a:lnTo>
                    <a:pt x="576969" y="336805"/>
                  </a:lnTo>
                  <a:lnTo>
                    <a:pt x="609023" y="309354"/>
                  </a:lnTo>
                  <a:lnTo>
                    <a:pt x="633575" y="277765"/>
                  </a:lnTo>
                  <a:lnTo>
                    <a:pt x="647156" y="242474"/>
                  </a:lnTo>
                  <a:lnTo>
                    <a:pt x="646301" y="203913"/>
                  </a:lnTo>
                  <a:lnTo>
                    <a:pt x="627545" y="162519"/>
                  </a:lnTo>
                  <a:lnTo>
                    <a:pt x="600098" y="130197"/>
                  </a:lnTo>
                  <a:lnTo>
                    <a:pt x="564347" y="100402"/>
                  </a:lnTo>
                  <a:lnTo>
                    <a:pt x="522359" y="73586"/>
                  </a:lnTo>
                  <a:lnTo>
                    <a:pt x="476202" y="50201"/>
                  </a:lnTo>
                  <a:lnTo>
                    <a:pt x="427941" y="30697"/>
                  </a:lnTo>
                  <a:lnTo>
                    <a:pt x="379644" y="15528"/>
                  </a:lnTo>
                  <a:lnTo>
                    <a:pt x="333378" y="5145"/>
                  </a:lnTo>
                  <a:lnTo>
                    <a:pt x="291210" y="0"/>
                  </a:lnTo>
                  <a:close/>
                </a:path>
              </a:pathLst>
            </a:custGeom>
            <a:solidFill>
              <a:srgbClr val="FCFE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0" name="object 62">
              <a:extLst>
                <a:ext uri="{FF2B5EF4-FFF2-40B4-BE49-F238E27FC236}">
                  <a16:creationId xmlns:a16="http://schemas.microsoft.com/office/drawing/2014/main" id="{880AAFFB-5AD3-5A4D-95ED-6F405D2E48D8}"/>
                </a:ext>
              </a:extLst>
            </p:cNvPr>
            <p:cNvSpPr/>
            <p:nvPr/>
          </p:nvSpPr>
          <p:spPr>
            <a:xfrm>
              <a:off x="2122821" y="2889785"/>
              <a:ext cx="561162" cy="263562"/>
            </a:xfrm>
            <a:custGeom>
              <a:avLst/>
              <a:gdLst/>
              <a:ahLst/>
              <a:cxnLst/>
              <a:rect l="l" t="t" r="r" b="b"/>
              <a:pathLst>
                <a:path w="398144" h="371475">
                  <a:moveTo>
                    <a:pt x="252893" y="0"/>
                  </a:moveTo>
                  <a:lnTo>
                    <a:pt x="199538" y="694"/>
                  </a:lnTo>
                  <a:lnTo>
                    <a:pt x="147047" y="7720"/>
                  </a:lnTo>
                  <a:lnTo>
                    <a:pt x="96044" y="21792"/>
                  </a:lnTo>
                  <a:lnTo>
                    <a:pt x="47155" y="43622"/>
                  </a:lnTo>
                  <a:lnTo>
                    <a:pt x="11537" y="105139"/>
                  </a:lnTo>
                  <a:lnTo>
                    <a:pt x="0" y="177848"/>
                  </a:lnTo>
                  <a:lnTo>
                    <a:pt x="6576" y="223284"/>
                  </a:lnTo>
                  <a:lnTo>
                    <a:pt x="22752" y="264699"/>
                  </a:lnTo>
                  <a:lnTo>
                    <a:pt x="47299" y="300934"/>
                  </a:lnTo>
                  <a:lnTo>
                    <a:pt x="78988" y="330829"/>
                  </a:lnTo>
                  <a:lnTo>
                    <a:pt x="116589" y="353222"/>
                  </a:lnTo>
                  <a:lnTo>
                    <a:pt x="158873" y="366953"/>
                  </a:lnTo>
                  <a:lnTo>
                    <a:pt x="204609" y="370863"/>
                  </a:lnTo>
                  <a:lnTo>
                    <a:pt x="250052" y="364289"/>
                  </a:lnTo>
                  <a:lnTo>
                    <a:pt x="291468" y="348118"/>
                  </a:lnTo>
                  <a:lnTo>
                    <a:pt x="327700" y="323579"/>
                  </a:lnTo>
                  <a:lnTo>
                    <a:pt x="357592" y="291900"/>
                  </a:lnTo>
                  <a:lnTo>
                    <a:pt x="379985" y="254309"/>
                  </a:lnTo>
                  <a:lnTo>
                    <a:pt x="393723" y="212034"/>
                  </a:lnTo>
                  <a:lnTo>
                    <a:pt x="397649" y="166304"/>
                  </a:lnTo>
                  <a:lnTo>
                    <a:pt x="390051" y="117207"/>
                  </a:lnTo>
                  <a:lnTo>
                    <a:pt x="371276" y="72965"/>
                  </a:lnTo>
                  <a:lnTo>
                    <a:pt x="342898" y="35048"/>
                  </a:lnTo>
                  <a:lnTo>
                    <a:pt x="306489" y="4925"/>
                  </a:lnTo>
                  <a:lnTo>
                    <a:pt x="252893" y="0"/>
                  </a:lnTo>
                  <a:close/>
                </a:path>
              </a:pathLst>
            </a:custGeom>
            <a:solidFill>
              <a:srgbClr val="59585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1" name="object 63">
              <a:extLst>
                <a:ext uri="{FF2B5EF4-FFF2-40B4-BE49-F238E27FC236}">
                  <a16:creationId xmlns:a16="http://schemas.microsoft.com/office/drawing/2014/main" id="{23B95785-12DD-A144-86B1-DB97FA822525}"/>
                </a:ext>
              </a:extLst>
            </p:cNvPr>
            <p:cNvSpPr/>
            <p:nvPr/>
          </p:nvSpPr>
          <p:spPr>
            <a:xfrm>
              <a:off x="2243021" y="2934502"/>
              <a:ext cx="310169" cy="15615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2" name="object 64">
              <a:extLst>
                <a:ext uri="{FF2B5EF4-FFF2-40B4-BE49-F238E27FC236}">
                  <a16:creationId xmlns:a16="http://schemas.microsoft.com/office/drawing/2014/main" id="{248F0B0E-65A9-4947-8EF6-914A33B4076F}"/>
                </a:ext>
              </a:extLst>
            </p:cNvPr>
            <p:cNvSpPr/>
            <p:nvPr/>
          </p:nvSpPr>
          <p:spPr>
            <a:xfrm>
              <a:off x="2950154" y="3069356"/>
              <a:ext cx="14320" cy="9912"/>
            </a:xfrm>
            <a:custGeom>
              <a:avLst/>
              <a:gdLst/>
              <a:ahLst/>
              <a:cxnLst/>
              <a:rect l="l" t="t" r="r" b="b"/>
              <a:pathLst>
                <a:path w="10160" h="13970">
                  <a:moveTo>
                    <a:pt x="0" y="0"/>
                  </a:moveTo>
                  <a:lnTo>
                    <a:pt x="6489" y="8801"/>
                  </a:lnTo>
                  <a:lnTo>
                    <a:pt x="9855" y="13779"/>
                  </a:lnTo>
                  <a:lnTo>
                    <a:pt x="9867" y="12064"/>
                  </a:lnTo>
                  <a:lnTo>
                    <a:pt x="6629" y="7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3" name="object 65">
              <a:extLst>
                <a:ext uri="{FF2B5EF4-FFF2-40B4-BE49-F238E27FC236}">
                  <a16:creationId xmlns:a16="http://schemas.microsoft.com/office/drawing/2014/main" id="{ABE709F3-AFA4-F84E-964F-8EE470E148F7}"/>
                </a:ext>
              </a:extLst>
            </p:cNvPr>
            <p:cNvSpPr/>
            <p:nvPr/>
          </p:nvSpPr>
          <p:spPr>
            <a:xfrm>
              <a:off x="1803755" y="2907495"/>
              <a:ext cx="1146489" cy="200037"/>
            </a:xfrm>
            <a:custGeom>
              <a:avLst/>
              <a:gdLst/>
              <a:ahLst/>
              <a:cxnLst/>
              <a:rect l="l" t="t" r="r" b="b"/>
              <a:pathLst>
                <a:path w="813435" h="281939">
                  <a:moveTo>
                    <a:pt x="427722" y="0"/>
                  </a:moveTo>
                  <a:lnTo>
                    <a:pt x="374533" y="4130"/>
                  </a:lnTo>
                  <a:lnTo>
                    <a:pt x="318712" y="16805"/>
                  </a:lnTo>
                  <a:lnTo>
                    <a:pt x="260390" y="39093"/>
                  </a:lnTo>
                  <a:lnTo>
                    <a:pt x="93539" y="135728"/>
                  </a:lnTo>
                  <a:lnTo>
                    <a:pt x="18672" y="212525"/>
                  </a:lnTo>
                  <a:lnTo>
                    <a:pt x="0" y="263208"/>
                  </a:lnTo>
                  <a:lnTo>
                    <a:pt x="1729" y="281498"/>
                  </a:lnTo>
                  <a:lnTo>
                    <a:pt x="144280" y="139807"/>
                  </a:lnTo>
                  <a:lnTo>
                    <a:pt x="245267" y="72662"/>
                  </a:lnTo>
                  <a:lnTo>
                    <a:pt x="352812" y="62138"/>
                  </a:lnTo>
                  <a:lnTo>
                    <a:pt x="636152" y="62138"/>
                  </a:lnTo>
                  <a:lnTo>
                    <a:pt x="611559" y="47561"/>
                  </a:lnTo>
                  <a:lnTo>
                    <a:pt x="570198" y="28194"/>
                  </a:lnTo>
                  <a:lnTo>
                    <a:pt x="525684" y="13100"/>
                  </a:lnTo>
                  <a:lnTo>
                    <a:pt x="478149" y="3345"/>
                  </a:lnTo>
                  <a:lnTo>
                    <a:pt x="427722" y="0"/>
                  </a:lnTo>
                  <a:close/>
                </a:path>
                <a:path w="813435" h="281939">
                  <a:moveTo>
                    <a:pt x="636152" y="62138"/>
                  </a:moveTo>
                  <a:lnTo>
                    <a:pt x="352812" y="62138"/>
                  </a:lnTo>
                  <a:lnTo>
                    <a:pt x="515037" y="90312"/>
                  </a:lnTo>
                  <a:lnTo>
                    <a:pt x="588393" y="108172"/>
                  </a:lnTo>
                  <a:lnTo>
                    <a:pt x="650356" y="128837"/>
                  </a:lnTo>
                  <a:lnTo>
                    <a:pt x="701615" y="150990"/>
                  </a:lnTo>
                  <a:lnTo>
                    <a:pt x="742859" y="173313"/>
                  </a:lnTo>
                  <a:lnTo>
                    <a:pt x="774774" y="194490"/>
                  </a:lnTo>
                  <a:lnTo>
                    <a:pt x="813373" y="228132"/>
                  </a:lnTo>
                  <a:lnTo>
                    <a:pt x="801909" y="213037"/>
                  </a:lnTo>
                  <a:lnTo>
                    <a:pt x="766535" y="171097"/>
                  </a:lnTo>
                  <a:lnTo>
                    <a:pt x="715431" y="120614"/>
                  </a:lnTo>
                  <a:lnTo>
                    <a:pt x="684306" y="94839"/>
                  </a:lnTo>
                  <a:lnTo>
                    <a:pt x="649638" y="70132"/>
                  </a:lnTo>
                  <a:lnTo>
                    <a:pt x="636152" y="62138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4" name="object 66">
              <a:extLst>
                <a:ext uri="{FF2B5EF4-FFF2-40B4-BE49-F238E27FC236}">
                  <a16:creationId xmlns:a16="http://schemas.microsoft.com/office/drawing/2014/main" id="{07404A32-85CE-7549-9980-803BD4524305}"/>
                </a:ext>
              </a:extLst>
            </p:cNvPr>
            <p:cNvSpPr/>
            <p:nvPr/>
          </p:nvSpPr>
          <p:spPr>
            <a:xfrm>
              <a:off x="1790207" y="2884260"/>
              <a:ext cx="1450787" cy="225267"/>
            </a:xfrm>
            <a:custGeom>
              <a:avLst/>
              <a:gdLst/>
              <a:ahLst/>
              <a:cxnLst/>
              <a:rect l="l" t="t" r="r" b="b"/>
              <a:pathLst>
                <a:path w="1029335" h="317500">
                  <a:moveTo>
                    <a:pt x="413179" y="0"/>
                  </a:moveTo>
                  <a:lnTo>
                    <a:pt x="366865" y="4121"/>
                  </a:lnTo>
                  <a:lnTo>
                    <a:pt x="320448" y="13566"/>
                  </a:lnTo>
                  <a:lnTo>
                    <a:pt x="274116" y="28624"/>
                  </a:lnTo>
                  <a:lnTo>
                    <a:pt x="221959" y="52513"/>
                  </a:lnTo>
                  <a:lnTo>
                    <a:pt x="172593" y="81774"/>
                  </a:lnTo>
                  <a:lnTo>
                    <a:pt x="121945" y="124524"/>
                  </a:lnTo>
                  <a:lnTo>
                    <a:pt x="93815" y="154138"/>
                  </a:lnTo>
                  <a:lnTo>
                    <a:pt x="65582" y="189724"/>
                  </a:lnTo>
                  <a:lnTo>
                    <a:pt x="42349" y="225150"/>
                  </a:lnTo>
                  <a:lnTo>
                    <a:pt x="24090" y="258786"/>
                  </a:lnTo>
                  <a:lnTo>
                    <a:pt x="0" y="316876"/>
                  </a:lnTo>
                  <a:lnTo>
                    <a:pt x="9533" y="302474"/>
                  </a:lnTo>
                  <a:lnTo>
                    <a:pt x="26891" y="279412"/>
                  </a:lnTo>
                  <a:lnTo>
                    <a:pt x="51996" y="249982"/>
                  </a:lnTo>
                  <a:lnTo>
                    <a:pt x="84771" y="216474"/>
                  </a:lnTo>
                  <a:lnTo>
                    <a:pt x="125140" y="181180"/>
                  </a:lnTo>
                  <a:lnTo>
                    <a:pt x="173026" y="146390"/>
                  </a:lnTo>
                  <a:lnTo>
                    <a:pt x="228353" y="114396"/>
                  </a:lnTo>
                  <a:lnTo>
                    <a:pt x="291044" y="87487"/>
                  </a:lnTo>
                  <a:lnTo>
                    <a:pt x="361022" y="67956"/>
                  </a:lnTo>
                  <a:lnTo>
                    <a:pt x="415131" y="61296"/>
                  </a:lnTo>
                  <a:lnTo>
                    <a:pt x="660168" y="61296"/>
                  </a:lnTo>
                  <a:lnTo>
                    <a:pt x="636586" y="49034"/>
                  </a:lnTo>
                  <a:lnTo>
                    <a:pt x="593623" y="30912"/>
                  </a:lnTo>
                  <a:lnTo>
                    <a:pt x="549611" y="16657"/>
                  </a:lnTo>
                  <a:lnTo>
                    <a:pt x="504741" y="6558"/>
                  </a:lnTo>
                  <a:lnTo>
                    <a:pt x="459200" y="909"/>
                  </a:lnTo>
                  <a:lnTo>
                    <a:pt x="413179" y="0"/>
                  </a:lnTo>
                  <a:close/>
                </a:path>
                <a:path w="1029335" h="317500">
                  <a:moveTo>
                    <a:pt x="660168" y="61296"/>
                  </a:moveTo>
                  <a:lnTo>
                    <a:pt x="415131" y="61296"/>
                  </a:lnTo>
                  <a:lnTo>
                    <a:pt x="468933" y="62998"/>
                  </a:lnTo>
                  <a:lnTo>
                    <a:pt x="521857" y="72392"/>
                  </a:lnTo>
                  <a:lnTo>
                    <a:pt x="573331" y="88809"/>
                  </a:lnTo>
                  <a:lnTo>
                    <a:pt x="622782" y="111581"/>
                  </a:lnTo>
                  <a:lnTo>
                    <a:pt x="662903" y="136857"/>
                  </a:lnTo>
                  <a:lnTo>
                    <a:pt x="700045" y="166227"/>
                  </a:lnTo>
                  <a:lnTo>
                    <a:pt x="735863" y="197438"/>
                  </a:lnTo>
                  <a:lnTo>
                    <a:pt x="772012" y="228238"/>
                  </a:lnTo>
                  <a:lnTo>
                    <a:pt x="810145" y="256373"/>
                  </a:lnTo>
                  <a:lnTo>
                    <a:pt x="854446" y="280070"/>
                  </a:lnTo>
                  <a:lnTo>
                    <a:pt x="897003" y="291564"/>
                  </a:lnTo>
                  <a:lnTo>
                    <a:pt x="939297" y="291551"/>
                  </a:lnTo>
                  <a:lnTo>
                    <a:pt x="982808" y="280728"/>
                  </a:lnTo>
                  <a:lnTo>
                    <a:pt x="1029017" y="259790"/>
                  </a:lnTo>
                  <a:lnTo>
                    <a:pt x="1002879" y="259100"/>
                  </a:lnTo>
                  <a:lnTo>
                    <a:pt x="976788" y="257807"/>
                  </a:lnTo>
                  <a:lnTo>
                    <a:pt x="925169" y="250976"/>
                  </a:lnTo>
                  <a:lnTo>
                    <a:pt x="873904" y="230551"/>
                  </a:lnTo>
                  <a:lnTo>
                    <a:pt x="834110" y="198607"/>
                  </a:lnTo>
                  <a:lnTo>
                    <a:pt x="797878" y="161025"/>
                  </a:lnTo>
                  <a:lnTo>
                    <a:pt x="757301" y="123684"/>
                  </a:lnTo>
                  <a:lnTo>
                    <a:pt x="718614" y="95711"/>
                  </a:lnTo>
                  <a:lnTo>
                    <a:pt x="678313" y="70731"/>
                  </a:lnTo>
                  <a:lnTo>
                    <a:pt x="660168" y="61296"/>
                  </a:lnTo>
                  <a:close/>
                </a:path>
              </a:pathLst>
            </a:custGeom>
            <a:solidFill>
              <a:srgbClr val="3F3B3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5" name="object 67">
              <a:extLst>
                <a:ext uri="{FF2B5EF4-FFF2-40B4-BE49-F238E27FC236}">
                  <a16:creationId xmlns:a16="http://schemas.microsoft.com/office/drawing/2014/main" id="{8F3F8CA2-FF5A-1344-9697-26624970F1B5}"/>
                </a:ext>
              </a:extLst>
            </p:cNvPr>
            <p:cNvSpPr/>
            <p:nvPr/>
          </p:nvSpPr>
          <p:spPr>
            <a:xfrm>
              <a:off x="2632234" y="2874851"/>
              <a:ext cx="515892" cy="15789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6" name="object 68">
              <a:extLst>
                <a:ext uri="{FF2B5EF4-FFF2-40B4-BE49-F238E27FC236}">
                  <a16:creationId xmlns:a16="http://schemas.microsoft.com/office/drawing/2014/main" id="{F21D22DA-4C8F-5C46-80CE-8316F99B6844}"/>
                </a:ext>
              </a:extLst>
            </p:cNvPr>
            <p:cNvSpPr/>
            <p:nvPr/>
          </p:nvSpPr>
          <p:spPr>
            <a:xfrm>
              <a:off x="2458641" y="3010822"/>
              <a:ext cx="120090" cy="6047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7" name="object 69">
              <a:extLst>
                <a:ext uri="{FF2B5EF4-FFF2-40B4-BE49-F238E27FC236}">
                  <a16:creationId xmlns:a16="http://schemas.microsoft.com/office/drawing/2014/main" id="{BC91B55F-D67C-1148-A7D5-128B022CA5A6}"/>
                </a:ext>
              </a:extLst>
            </p:cNvPr>
            <p:cNvSpPr/>
            <p:nvPr/>
          </p:nvSpPr>
          <p:spPr>
            <a:xfrm>
              <a:off x="2349723" y="2848487"/>
              <a:ext cx="135931" cy="11126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8" name="object 70">
              <a:extLst>
                <a:ext uri="{FF2B5EF4-FFF2-40B4-BE49-F238E27FC236}">
                  <a16:creationId xmlns:a16="http://schemas.microsoft.com/office/drawing/2014/main" id="{C2A68E6B-20F4-2744-AAC9-FCCC9EC84048}"/>
                </a:ext>
              </a:extLst>
            </p:cNvPr>
            <p:cNvSpPr/>
            <p:nvPr/>
          </p:nvSpPr>
          <p:spPr>
            <a:xfrm>
              <a:off x="2591514" y="2455784"/>
              <a:ext cx="622915" cy="310417"/>
            </a:xfrm>
            <a:custGeom>
              <a:avLst/>
              <a:gdLst/>
              <a:ahLst/>
              <a:cxnLst/>
              <a:rect l="l" t="t" r="r" b="b"/>
              <a:pathLst>
                <a:path w="441960" h="437514">
                  <a:moveTo>
                    <a:pt x="289350" y="0"/>
                  </a:moveTo>
                  <a:lnTo>
                    <a:pt x="276885" y="2963"/>
                  </a:lnTo>
                  <a:lnTo>
                    <a:pt x="264414" y="12103"/>
                  </a:lnTo>
                  <a:lnTo>
                    <a:pt x="13690" y="258927"/>
                  </a:lnTo>
                  <a:lnTo>
                    <a:pt x="10744" y="261518"/>
                  </a:lnTo>
                  <a:lnTo>
                    <a:pt x="8636" y="264299"/>
                  </a:lnTo>
                  <a:lnTo>
                    <a:pt x="7340" y="267233"/>
                  </a:lnTo>
                  <a:lnTo>
                    <a:pt x="1790" y="274726"/>
                  </a:lnTo>
                  <a:lnTo>
                    <a:pt x="128549" y="425107"/>
                  </a:lnTo>
                  <a:lnTo>
                    <a:pt x="134416" y="431292"/>
                  </a:lnTo>
                  <a:lnTo>
                    <a:pt x="140284" y="435038"/>
                  </a:lnTo>
                  <a:lnTo>
                    <a:pt x="146151" y="436346"/>
                  </a:lnTo>
                  <a:lnTo>
                    <a:pt x="153997" y="437503"/>
                  </a:lnTo>
                  <a:lnTo>
                    <a:pt x="161909" y="436097"/>
                  </a:lnTo>
                  <a:lnTo>
                    <a:pt x="428650" y="178765"/>
                  </a:lnTo>
                  <a:lnTo>
                    <a:pt x="441490" y="154082"/>
                  </a:lnTo>
                  <a:lnTo>
                    <a:pt x="438465" y="141556"/>
                  </a:lnTo>
                  <a:lnTo>
                    <a:pt x="429145" y="128905"/>
                  </a:lnTo>
                  <a:lnTo>
                    <a:pt x="314286" y="12585"/>
                  </a:lnTo>
                  <a:lnTo>
                    <a:pt x="301815" y="3209"/>
                  </a:lnTo>
                  <a:lnTo>
                    <a:pt x="289350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9" name="object 71">
              <a:extLst>
                <a:ext uri="{FF2B5EF4-FFF2-40B4-BE49-F238E27FC236}">
                  <a16:creationId xmlns:a16="http://schemas.microsoft.com/office/drawing/2014/main" id="{37AB4EEA-BC88-7048-9DE8-EB912616F41C}"/>
                </a:ext>
              </a:extLst>
            </p:cNvPr>
            <p:cNvSpPr/>
            <p:nvPr/>
          </p:nvSpPr>
          <p:spPr>
            <a:xfrm>
              <a:off x="2393809" y="2661678"/>
              <a:ext cx="403696" cy="20183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0" name="object 72">
              <a:extLst>
                <a:ext uri="{FF2B5EF4-FFF2-40B4-BE49-F238E27FC236}">
                  <a16:creationId xmlns:a16="http://schemas.microsoft.com/office/drawing/2014/main" id="{0AD0C4B3-1E80-8746-8DC0-5579829CBED1}"/>
                </a:ext>
              </a:extLst>
            </p:cNvPr>
            <p:cNvSpPr/>
            <p:nvPr/>
          </p:nvSpPr>
          <p:spPr>
            <a:xfrm>
              <a:off x="2616268" y="2598667"/>
              <a:ext cx="521782" cy="155434"/>
            </a:xfrm>
            <a:custGeom>
              <a:avLst/>
              <a:gdLst/>
              <a:ahLst/>
              <a:cxnLst/>
              <a:rect l="l" t="t" r="r" b="b"/>
              <a:pathLst>
                <a:path w="370205" h="219075">
                  <a:moveTo>
                    <a:pt x="369798" y="0"/>
                  </a:moveTo>
                  <a:lnTo>
                    <a:pt x="73139" y="0"/>
                  </a:lnTo>
                  <a:lnTo>
                    <a:pt x="12179" y="60007"/>
                  </a:lnTo>
                  <a:lnTo>
                    <a:pt x="9563" y="62318"/>
                  </a:lnTo>
                  <a:lnTo>
                    <a:pt x="7683" y="64795"/>
                  </a:lnTo>
                  <a:lnTo>
                    <a:pt x="6527" y="67386"/>
                  </a:lnTo>
                  <a:lnTo>
                    <a:pt x="1587" y="74066"/>
                  </a:lnTo>
                  <a:lnTo>
                    <a:pt x="114338" y="207822"/>
                  </a:lnTo>
                  <a:lnTo>
                    <a:pt x="119557" y="213321"/>
                  </a:lnTo>
                  <a:lnTo>
                    <a:pt x="124777" y="216662"/>
                  </a:lnTo>
                  <a:lnTo>
                    <a:pt x="129997" y="217817"/>
                  </a:lnTo>
                  <a:lnTo>
                    <a:pt x="136978" y="218848"/>
                  </a:lnTo>
                  <a:lnTo>
                    <a:pt x="144016" y="217598"/>
                  </a:lnTo>
                  <a:lnTo>
                    <a:pt x="151108" y="214067"/>
                  </a:lnTo>
                  <a:lnTo>
                    <a:pt x="158254" y="208254"/>
                  </a:lnTo>
                  <a:lnTo>
                    <a:pt x="369798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381" name="그룹 107">
            <a:extLst>
              <a:ext uri="{FF2B5EF4-FFF2-40B4-BE49-F238E27FC236}">
                <a16:creationId xmlns:a16="http://schemas.microsoft.com/office/drawing/2014/main" id="{05F6E531-E507-324E-AFF9-41A43C619013}"/>
              </a:ext>
            </a:extLst>
          </p:cNvPr>
          <p:cNvGrpSpPr/>
          <p:nvPr/>
        </p:nvGrpSpPr>
        <p:grpSpPr>
          <a:xfrm>
            <a:off x="1082683" y="1172196"/>
            <a:ext cx="3175761" cy="1002516"/>
            <a:chOff x="712448" y="1031478"/>
            <a:chExt cx="3566556" cy="1125882"/>
          </a:xfrm>
        </p:grpSpPr>
        <p:sp>
          <p:nvSpPr>
            <p:cNvPr id="382" name="object 15">
              <a:extLst>
                <a:ext uri="{FF2B5EF4-FFF2-40B4-BE49-F238E27FC236}">
                  <a16:creationId xmlns:a16="http://schemas.microsoft.com/office/drawing/2014/main" id="{348780E8-F20F-C34A-8436-127AF05450D8}"/>
                </a:ext>
              </a:extLst>
            </p:cNvPr>
            <p:cNvSpPr/>
            <p:nvPr/>
          </p:nvSpPr>
          <p:spPr>
            <a:xfrm>
              <a:off x="712448" y="1031478"/>
              <a:ext cx="3566556" cy="1125882"/>
            </a:xfrm>
            <a:custGeom>
              <a:avLst/>
              <a:gdLst/>
              <a:ahLst/>
              <a:cxnLst/>
              <a:rect l="l" t="t" r="r" b="b"/>
              <a:pathLst>
                <a:path w="2530475" h="1586864">
                  <a:moveTo>
                    <a:pt x="2371257" y="0"/>
                  </a:moveTo>
                  <a:lnTo>
                    <a:pt x="158673" y="0"/>
                  </a:lnTo>
                  <a:lnTo>
                    <a:pt x="108659" y="8123"/>
                  </a:lnTo>
                  <a:lnTo>
                    <a:pt x="65119" y="30718"/>
                  </a:lnTo>
                  <a:lnTo>
                    <a:pt x="30719" y="65118"/>
                  </a:lnTo>
                  <a:lnTo>
                    <a:pt x="8124" y="108658"/>
                  </a:lnTo>
                  <a:lnTo>
                    <a:pt x="0" y="158673"/>
                  </a:lnTo>
                  <a:lnTo>
                    <a:pt x="0" y="1428064"/>
                  </a:lnTo>
                  <a:lnTo>
                    <a:pt x="8124" y="1478080"/>
                  </a:lnTo>
                  <a:lnTo>
                    <a:pt x="30719" y="1521624"/>
                  </a:lnTo>
                  <a:lnTo>
                    <a:pt x="65119" y="1556028"/>
                  </a:lnTo>
                  <a:lnTo>
                    <a:pt x="108659" y="1578625"/>
                  </a:lnTo>
                  <a:lnTo>
                    <a:pt x="158673" y="1586750"/>
                  </a:lnTo>
                  <a:lnTo>
                    <a:pt x="2371257" y="1586750"/>
                  </a:lnTo>
                  <a:lnTo>
                    <a:pt x="2421273" y="1578625"/>
                  </a:lnTo>
                  <a:lnTo>
                    <a:pt x="2464813" y="1556028"/>
                  </a:lnTo>
                  <a:lnTo>
                    <a:pt x="2499213" y="1521624"/>
                  </a:lnTo>
                  <a:lnTo>
                    <a:pt x="2521807" y="1478080"/>
                  </a:lnTo>
                  <a:lnTo>
                    <a:pt x="2529931" y="1428064"/>
                  </a:lnTo>
                  <a:lnTo>
                    <a:pt x="2529931" y="158673"/>
                  </a:lnTo>
                  <a:lnTo>
                    <a:pt x="2521807" y="108658"/>
                  </a:lnTo>
                  <a:lnTo>
                    <a:pt x="2499213" y="65118"/>
                  </a:lnTo>
                  <a:lnTo>
                    <a:pt x="2464813" y="30718"/>
                  </a:lnTo>
                  <a:lnTo>
                    <a:pt x="2421273" y="8123"/>
                  </a:lnTo>
                  <a:lnTo>
                    <a:pt x="237125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3" name="object 73">
              <a:extLst>
                <a:ext uri="{FF2B5EF4-FFF2-40B4-BE49-F238E27FC236}">
                  <a16:creationId xmlns:a16="http://schemas.microsoft.com/office/drawing/2014/main" id="{456E2054-6B81-7642-A8FC-085EBB569EE3}"/>
                </a:ext>
              </a:extLst>
            </p:cNvPr>
            <p:cNvSpPr/>
            <p:nvPr/>
          </p:nvSpPr>
          <p:spPr>
            <a:xfrm>
              <a:off x="2833239" y="1687947"/>
              <a:ext cx="360682" cy="149577"/>
            </a:xfrm>
            <a:custGeom>
              <a:avLst/>
              <a:gdLst/>
              <a:ahLst/>
              <a:cxnLst/>
              <a:rect l="l" t="t" r="r" b="b"/>
              <a:pathLst>
                <a:path w="255905" h="210819">
                  <a:moveTo>
                    <a:pt x="72389" y="0"/>
                  </a:moveTo>
                  <a:lnTo>
                    <a:pt x="42482" y="11200"/>
                  </a:lnTo>
                  <a:lnTo>
                    <a:pt x="18252" y="33403"/>
                  </a:lnTo>
                  <a:lnTo>
                    <a:pt x="2966" y="64595"/>
                  </a:lnTo>
                  <a:lnTo>
                    <a:pt x="0" y="99191"/>
                  </a:lnTo>
                  <a:lnTo>
                    <a:pt x="9324" y="130707"/>
                  </a:lnTo>
                  <a:lnTo>
                    <a:pt x="29185" y="155719"/>
                  </a:lnTo>
                  <a:lnTo>
                    <a:pt x="57830" y="170805"/>
                  </a:lnTo>
                  <a:lnTo>
                    <a:pt x="199892" y="210226"/>
                  </a:lnTo>
                  <a:lnTo>
                    <a:pt x="194386" y="191847"/>
                  </a:lnTo>
                  <a:lnTo>
                    <a:pt x="193628" y="170743"/>
                  </a:lnTo>
                  <a:lnTo>
                    <a:pt x="201638" y="125276"/>
                  </a:lnTo>
                  <a:lnTo>
                    <a:pt x="216338" y="87504"/>
                  </a:lnTo>
                  <a:lnTo>
                    <a:pt x="241421" y="52848"/>
                  </a:lnTo>
                  <a:lnTo>
                    <a:pt x="255810" y="43754"/>
                  </a:lnTo>
                  <a:lnTo>
                    <a:pt x="104706" y="1819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5EB9E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4" name="object 74">
              <a:extLst>
                <a:ext uri="{FF2B5EF4-FFF2-40B4-BE49-F238E27FC236}">
                  <a16:creationId xmlns:a16="http://schemas.microsoft.com/office/drawing/2014/main" id="{86C2C17D-FD4A-3145-A5F7-0DC9236A3F39}"/>
                </a:ext>
              </a:extLst>
            </p:cNvPr>
            <p:cNvSpPr/>
            <p:nvPr/>
          </p:nvSpPr>
          <p:spPr>
            <a:xfrm>
              <a:off x="2847601" y="1695189"/>
              <a:ext cx="313090" cy="13136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5" name="object 75">
              <a:extLst>
                <a:ext uri="{FF2B5EF4-FFF2-40B4-BE49-F238E27FC236}">
                  <a16:creationId xmlns:a16="http://schemas.microsoft.com/office/drawing/2014/main" id="{30BD0605-D5C5-0146-A111-2A6128E037C1}"/>
                </a:ext>
              </a:extLst>
            </p:cNvPr>
            <p:cNvSpPr/>
            <p:nvPr/>
          </p:nvSpPr>
          <p:spPr>
            <a:xfrm>
              <a:off x="3100854" y="1716902"/>
              <a:ext cx="401853" cy="156335"/>
            </a:xfrm>
            <a:custGeom>
              <a:avLst/>
              <a:gdLst/>
              <a:ahLst/>
              <a:cxnLst/>
              <a:rect l="l" t="t" r="r" b="b"/>
              <a:pathLst>
                <a:path w="285114" h="220344">
                  <a:moveTo>
                    <a:pt x="63857" y="0"/>
                  </a:moveTo>
                  <a:lnTo>
                    <a:pt x="31053" y="32372"/>
                  </a:lnTo>
                  <a:lnTo>
                    <a:pt x="13673" y="66385"/>
                  </a:lnTo>
                  <a:lnTo>
                    <a:pt x="2293" y="109439"/>
                  </a:lnTo>
                  <a:lnTo>
                    <a:pt x="0" y="130417"/>
                  </a:lnTo>
                  <a:lnTo>
                    <a:pt x="780" y="152074"/>
                  </a:lnTo>
                  <a:lnTo>
                    <a:pt x="6427" y="170942"/>
                  </a:lnTo>
                  <a:lnTo>
                    <a:pt x="177103" y="218338"/>
                  </a:lnTo>
                  <a:lnTo>
                    <a:pt x="210271" y="220192"/>
                  </a:lnTo>
                  <a:lnTo>
                    <a:pt x="240974" y="208687"/>
                  </a:lnTo>
                  <a:lnTo>
                    <a:pt x="265853" y="185889"/>
                  </a:lnTo>
                  <a:lnTo>
                    <a:pt x="281547" y="153860"/>
                  </a:lnTo>
                  <a:lnTo>
                    <a:pt x="284602" y="118327"/>
                  </a:lnTo>
                  <a:lnTo>
                    <a:pt x="275028" y="85975"/>
                  </a:lnTo>
                  <a:lnTo>
                    <a:pt x="254635" y="60305"/>
                  </a:lnTo>
                  <a:lnTo>
                    <a:pt x="225236" y="44818"/>
                  </a:lnTo>
                  <a:lnTo>
                    <a:pt x="63857" y="0"/>
                  </a:lnTo>
                  <a:close/>
                </a:path>
              </a:pathLst>
            </a:custGeom>
            <a:solidFill>
              <a:srgbClr val="E7398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6" name="object 76">
              <a:extLst>
                <a:ext uri="{FF2B5EF4-FFF2-40B4-BE49-F238E27FC236}">
                  <a16:creationId xmlns:a16="http://schemas.microsoft.com/office/drawing/2014/main" id="{12E1C329-3B85-5D4E-9174-B3788F7C0EDD}"/>
                </a:ext>
              </a:extLst>
            </p:cNvPr>
            <p:cNvSpPr/>
            <p:nvPr/>
          </p:nvSpPr>
          <p:spPr>
            <a:xfrm>
              <a:off x="3115938" y="1724939"/>
              <a:ext cx="371551" cy="1407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7" name="object 77">
              <a:extLst>
                <a:ext uri="{FF2B5EF4-FFF2-40B4-BE49-F238E27FC236}">
                  <a16:creationId xmlns:a16="http://schemas.microsoft.com/office/drawing/2014/main" id="{18E5C98E-FA01-D04D-A5F9-B9F786E1ECA4}"/>
                </a:ext>
              </a:extLst>
            </p:cNvPr>
            <p:cNvSpPr/>
            <p:nvPr/>
          </p:nvSpPr>
          <p:spPr>
            <a:xfrm>
              <a:off x="2340741" y="1704879"/>
              <a:ext cx="398273" cy="222563"/>
            </a:xfrm>
            <a:custGeom>
              <a:avLst/>
              <a:gdLst/>
              <a:ahLst/>
              <a:cxnLst/>
              <a:rect l="l" t="t" r="r" b="b"/>
              <a:pathLst>
                <a:path w="282575" h="313689">
                  <a:moveTo>
                    <a:pt x="184973" y="0"/>
                  </a:moveTo>
                  <a:lnTo>
                    <a:pt x="157633" y="5805"/>
                  </a:lnTo>
                  <a:lnTo>
                    <a:pt x="136559" y="22405"/>
                  </a:lnTo>
                  <a:lnTo>
                    <a:pt x="10436" y="187620"/>
                  </a:lnTo>
                  <a:lnTo>
                    <a:pt x="0" y="212294"/>
                  </a:lnTo>
                  <a:lnTo>
                    <a:pt x="1622" y="240183"/>
                  </a:lnTo>
                  <a:lnTo>
                    <a:pt x="14436" y="267928"/>
                  </a:lnTo>
                  <a:lnTo>
                    <a:pt x="37576" y="292166"/>
                  </a:lnTo>
                  <a:lnTo>
                    <a:pt x="67017" y="308058"/>
                  </a:lnTo>
                  <a:lnTo>
                    <a:pt x="97134" y="313089"/>
                  </a:lnTo>
                  <a:lnTo>
                    <a:pt x="124453" y="307300"/>
                  </a:lnTo>
                  <a:lnTo>
                    <a:pt x="145500" y="290731"/>
                  </a:lnTo>
                  <a:lnTo>
                    <a:pt x="271637" y="125504"/>
                  </a:lnTo>
                  <a:lnTo>
                    <a:pt x="282083" y="100808"/>
                  </a:lnTo>
                  <a:lnTo>
                    <a:pt x="280473" y="72909"/>
                  </a:lnTo>
                  <a:lnTo>
                    <a:pt x="267675" y="45164"/>
                  </a:lnTo>
                  <a:lnTo>
                    <a:pt x="244560" y="20932"/>
                  </a:lnTo>
                  <a:lnTo>
                    <a:pt x="215107" y="5028"/>
                  </a:lnTo>
                  <a:lnTo>
                    <a:pt x="184973" y="0"/>
                  </a:lnTo>
                  <a:close/>
                </a:path>
              </a:pathLst>
            </a:custGeom>
            <a:solidFill>
              <a:srgbClr val="EAEAE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8" name="object 78">
              <a:extLst>
                <a:ext uri="{FF2B5EF4-FFF2-40B4-BE49-F238E27FC236}">
                  <a16:creationId xmlns:a16="http://schemas.microsoft.com/office/drawing/2014/main" id="{C38CC67D-5F34-E34D-B313-0BB927CAD861}"/>
                </a:ext>
              </a:extLst>
            </p:cNvPr>
            <p:cNvSpPr/>
            <p:nvPr/>
          </p:nvSpPr>
          <p:spPr>
            <a:xfrm>
              <a:off x="2360879" y="1713812"/>
              <a:ext cx="359788" cy="204542"/>
            </a:xfrm>
            <a:custGeom>
              <a:avLst/>
              <a:gdLst/>
              <a:ahLst/>
              <a:cxnLst/>
              <a:rect l="l" t="t" r="r" b="b"/>
              <a:pathLst>
                <a:path w="255269" h="288289">
                  <a:moveTo>
                    <a:pt x="172371" y="0"/>
                  </a:moveTo>
                  <a:lnTo>
                    <a:pt x="147872" y="6304"/>
                  </a:lnTo>
                  <a:lnTo>
                    <a:pt x="128530" y="22183"/>
                  </a:lnTo>
                  <a:lnTo>
                    <a:pt x="10205" y="177174"/>
                  </a:lnTo>
                  <a:lnTo>
                    <a:pt x="0" y="200023"/>
                  </a:lnTo>
                  <a:lnTo>
                    <a:pt x="383" y="225331"/>
                  </a:lnTo>
                  <a:lnTo>
                    <a:pt x="10703" y="250074"/>
                  </a:lnTo>
                  <a:lnTo>
                    <a:pt x="30309" y="271230"/>
                  </a:lnTo>
                  <a:lnTo>
                    <a:pt x="55903" y="284568"/>
                  </a:lnTo>
                  <a:lnTo>
                    <a:pt x="82490" y="287991"/>
                  </a:lnTo>
                  <a:lnTo>
                    <a:pt x="106986" y="281674"/>
                  </a:lnTo>
                  <a:lnTo>
                    <a:pt x="126308" y="265795"/>
                  </a:lnTo>
                  <a:lnTo>
                    <a:pt x="244647" y="110804"/>
                  </a:lnTo>
                  <a:lnTo>
                    <a:pt x="254855" y="87960"/>
                  </a:lnTo>
                  <a:lnTo>
                    <a:pt x="254475" y="62664"/>
                  </a:lnTo>
                  <a:lnTo>
                    <a:pt x="244148" y="37930"/>
                  </a:lnTo>
                  <a:lnTo>
                    <a:pt x="224517" y="16773"/>
                  </a:lnTo>
                  <a:lnTo>
                    <a:pt x="198946" y="3434"/>
                  </a:lnTo>
                  <a:lnTo>
                    <a:pt x="172371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89" name="object 79">
              <a:extLst>
                <a:ext uri="{FF2B5EF4-FFF2-40B4-BE49-F238E27FC236}">
                  <a16:creationId xmlns:a16="http://schemas.microsoft.com/office/drawing/2014/main" id="{F65DB1AC-F5BB-1F45-9B1F-E84B0FFA1787}"/>
                </a:ext>
              </a:extLst>
            </p:cNvPr>
            <p:cNvSpPr/>
            <p:nvPr/>
          </p:nvSpPr>
          <p:spPr>
            <a:xfrm>
              <a:off x="2371180" y="1718424"/>
              <a:ext cx="339203" cy="195081"/>
            </a:xfrm>
            <a:custGeom>
              <a:avLst/>
              <a:gdLst/>
              <a:ahLst/>
              <a:cxnLst/>
              <a:rect l="l" t="t" r="r" b="b"/>
              <a:pathLst>
                <a:path w="240664" h="274955">
                  <a:moveTo>
                    <a:pt x="166098" y="0"/>
                  </a:moveTo>
                  <a:lnTo>
                    <a:pt x="125314" y="21374"/>
                  </a:lnTo>
                  <a:lnTo>
                    <a:pt x="9858" y="172631"/>
                  </a:lnTo>
                  <a:lnTo>
                    <a:pt x="0" y="217592"/>
                  </a:lnTo>
                  <a:lnTo>
                    <a:pt x="9079" y="240450"/>
                  </a:lnTo>
                  <a:lnTo>
                    <a:pt x="26774" y="259791"/>
                  </a:lnTo>
                  <a:lnTo>
                    <a:pt x="50096" y="271752"/>
                  </a:lnTo>
                  <a:lnTo>
                    <a:pt x="74541" y="274483"/>
                  </a:lnTo>
                  <a:lnTo>
                    <a:pt x="97235" y="268201"/>
                  </a:lnTo>
                  <a:lnTo>
                    <a:pt x="115306" y="253123"/>
                  </a:lnTo>
                  <a:lnTo>
                    <a:pt x="230787" y="101853"/>
                  </a:lnTo>
                  <a:lnTo>
                    <a:pt x="240552" y="80445"/>
                  </a:lnTo>
                  <a:lnTo>
                    <a:pt x="240614" y="56903"/>
                  </a:lnTo>
                  <a:lnTo>
                    <a:pt x="231526" y="34050"/>
                  </a:lnTo>
                  <a:lnTo>
                    <a:pt x="213845" y="14706"/>
                  </a:lnTo>
                  <a:lnTo>
                    <a:pt x="190534" y="2736"/>
                  </a:lnTo>
                  <a:lnTo>
                    <a:pt x="16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0" name="object 80">
              <a:extLst>
                <a:ext uri="{FF2B5EF4-FFF2-40B4-BE49-F238E27FC236}">
                  <a16:creationId xmlns:a16="http://schemas.microsoft.com/office/drawing/2014/main" id="{F16496E5-67E7-5841-81D8-04F9616A8CC1}"/>
                </a:ext>
              </a:extLst>
            </p:cNvPr>
            <p:cNvSpPr/>
            <p:nvPr/>
          </p:nvSpPr>
          <p:spPr>
            <a:xfrm>
              <a:off x="2471403" y="1786733"/>
              <a:ext cx="142232" cy="5472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1" name="object 81">
              <a:extLst>
                <a:ext uri="{FF2B5EF4-FFF2-40B4-BE49-F238E27FC236}">
                  <a16:creationId xmlns:a16="http://schemas.microsoft.com/office/drawing/2014/main" id="{BB26F795-EE29-044D-A862-32FCF2B3EFFD}"/>
                </a:ext>
              </a:extLst>
            </p:cNvPr>
            <p:cNvSpPr/>
            <p:nvPr/>
          </p:nvSpPr>
          <p:spPr>
            <a:xfrm>
              <a:off x="2855127" y="1432486"/>
              <a:ext cx="554002" cy="226168"/>
            </a:xfrm>
            <a:custGeom>
              <a:avLst/>
              <a:gdLst/>
              <a:ahLst/>
              <a:cxnLst/>
              <a:rect l="l" t="t" r="r" b="b"/>
              <a:pathLst>
                <a:path w="393064" h="318769">
                  <a:moveTo>
                    <a:pt x="289723" y="0"/>
                  </a:moveTo>
                  <a:lnTo>
                    <a:pt x="258075" y="7964"/>
                  </a:lnTo>
                  <a:lnTo>
                    <a:pt x="35914" y="128906"/>
                  </a:lnTo>
                  <a:lnTo>
                    <a:pt x="12052" y="151141"/>
                  </a:lnTo>
                  <a:lnTo>
                    <a:pt x="0" y="182928"/>
                  </a:lnTo>
                  <a:lnTo>
                    <a:pt x="447" y="220098"/>
                  </a:lnTo>
                  <a:lnTo>
                    <a:pt x="14082" y="258485"/>
                  </a:lnTo>
                  <a:lnTo>
                    <a:pt x="38926" y="290787"/>
                  </a:lnTo>
                  <a:lnTo>
                    <a:pt x="69897" y="311348"/>
                  </a:lnTo>
                  <a:lnTo>
                    <a:pt x="103124" y="318489"/>
                  </a:lnTo>
                  <a:lnTo>
                    <a:pt x="134732" y="310529"/>
                  </a:lnTo>
                  <a:lnTo>
                    <a:pt x="356906" y="189587"/>
                  </a:lnTo>
                  <a:lnTo>
                    <a:pt x="380795" y="167342"/>
                  </a:lnTo>
                  <a:lnTo>
                    <a:pt x="392868" y="135545"/>
                  </a:lnTo>
                  <a:lnTo>
                    <a:pt x="392427" y="98372"/>
                  </a:lnTo>
                  <a:lnTo>
                    <a:pt x="378775" y="59996"/>
                  </a:lnTo>
                  <a:lnTo>
                    <a:pt x="353949" y="27685"/>
                  </a:lnTo>
                  <a:lnTo>
                    <a:pt x="322973" y="7129"/>
                  </a:lnTo>
                  <a:lnTo>
                    <a:pt x="289723" y="0"/>
                  </a:lnTo>
                  <a:close/>
                </a:path>
              </a:pathLst>
            </a:custGeom>
            <a:solidFill>
              <a:srgbClr val="EAEAE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2" name="object 82">
              <a:extLst>
                <a:ext uri="{FF2B5EF4-FFF2-40B4-BE49-F238E27FC236}">
                  <a16:creationId xmlns:a16="http://schemas.microsoft.com/office/drawing/2014/main" id="{380FE725-CB3A-5948-9721-0EB6DDF21392}"/>
                </a:ext>
              </a:extLst>
            </p:cNvPr>
            <p:cNvSpPr/>
            <p:nvPr/>
          </p:nvSpPr>
          <p:spPr>
            <a:xfrm>
              <a:off x="2875970" y="1444409"/>
              <a:ext cx="514622" cy="202740"/>
            </a:xfrm>
            <a:custGeom>
              <a:avLst/>
              <a:gdLst/>
              <a:ahLst/>
              <a:cxnLst/>
              <a:rect l="l" t="t" r="r" b="b"/>
              <a:pathLst>
                <a:path w="365125" h="285750">
                  <a:moveTo>
                    <a:pt x="273452" y="0"/>
                  </a:moveTo>
                  <a:lnTo>
                    <a:pt x="35654" y="121488"/>
                  </a:lnTo>
                  <a:lnTo>
                    <a:pt x="821" y="170083"/>
                  </a:lnTo>
                  <a:lnTo>
                    <a:pt x="0" y="202689"/>
                  </a:lnTo>
                  <a:lnTo>
                    <a:pt x="11308" y="235927"/>
                  </a:lnTo>
                  <a:lnTo>
                    <a:pt x="33085" y="263455"/>
                  </a:lnTo>
                  <a:lnTo>
                    <a:pt x="60916" y="280469"/>
                  </a:lnTo>
                  <a:lnTo>
                    <a:pt x="91273" y="285630"/>
                  </a:lnTo>
                  <a:lnTo>
                    <a:pt x="120630" y="277596"/>
                  </a:lnTo>
                  <a:lnTo>
                    <a:pt x="329075" y="164160"/>
                  </a:lnTo>
                  <a:lnTo>
                    <a:pt x="351762" y="143860"/>
                  </a:lnTo>
                  <a:lnTo>
                    <a:pt x="363903" y="115569"/>
                  </a:lnTo>
                  <a:lnTo>
                    <a:pt x="364717" y="82964"/>
                  </a:lnTo>
                  <a:lnTo>
                    <a:pt x="353421" y="49720"/>
                  </a:lnTo>
                  <a:lnTo>
                    <a:pt x="331633" y="22182"/>
                  </a:lnTo>
                  <a:lnTo>
                    <a:pt x="303803" y="5159"/>
                  </a:lnTo>
                  <a:lnTo>
                    <a:pt x="273452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3" name="object 83">
              <a:extLst>
                <a:ext uri="{FF2B5EF4-FFF2-40B4-BE49-F238E27FC236}">
                  <a16:creationId xmlns:a16="http://schemas.microsoft.com/office/drawing/2014/main" id="{F78A7F49-ACCC-2744-AA77-5B0190AC9933}"/>
                </a:ext>
              </a:extLst>
            </p:cNvPr>
            <p:cNvSpPr/>
            <p:nvPr/>
          </p:nvSpPr>
          <p:spPr>
            <a:xfrm>
              <a:off x="2887033" y="1450509"/>
              <a:ext cx="493142" cy="190576"/>
            </a:xfrm>
            <a:custGeom>
              <a:avLst/>
              <a:gdLst/>
              <a:ahLst/>
              <a:cxnLst/>
              <a:rect l="l" t="t" r="r" b="b"/>
              <a:pathLst>
                <a:path w="349885" h="268605">
                  <a:moveTo>
                    <a:pt x="265548" y="0"/>
                  </a:moveTo>
                  <a:lnTo>
                    <a:pt x="34523" y="118478"/>
                  </a:lnTo>
                  <a:lnTo>
                    <a:pt x="1273" y="163539"/>
                  </a:lnTo>
                  <a:lnTo>
                    <a:pt x="0" y="193450"/>
                  </a:lnTo>
                  <a:lnTo>
                    <a:pt x="10038" y="223736"/>
                  </a:lnTo>
                  <a:lnTo>
                    <a:pt x="30019" y="248601"/>
                  </a:lnTo>
                  <a:lnTo>
                    <a:pt x="55832" y="263774"/>
                  </a:lnTo>
                  <a:lnTo>
                    <a:pt x="84177" y="268071"/>
                  </a:lnTo>
                  <a:lnTo>
                    <a:pt x="111752" y="260312"/>
                  </a:lnTo>
                  <a:lnTo>
                    <a:pt x="315155" y="149580"/>
                  </a:lnTo>
                  <a:lnTo>
                    <a:pt x="336660" y="130637"/>
                  </a:lnTo>
                  <a:lnTo>
                    <a:pt x="348436" y="104516"/>
                  </a:lnTo>
                  <a:lnTo>
                    <a:pt x="349695" y="74616"/>
                  </a:lnTo>
                  <a:lnTo>
                    <a:pt x="339654" y="44335"/>
                  </a:lnTo>
                  <a:lnTo>
                    <a:pt x="319687" y="19468"/>
                  </a:lnTo>
                  <a:lnTo>
                    <a:pt x="293889" y="4294"/>
                  </a:lnTo>
                  <a:lnTo>
                    <a:pt x="265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4" name="object 84">
              <a:extLst>
                <a:ext uri="{FF2B5EF4-FFF2-40B4-BE49-F238E27FC236}">
                  <a16:creationId xmlns:a16="http://schemas.microsoft.com/office/drawing/2014/main" id="{1F5B5EF2-0143-C54F-BC79-040C432807D0}"/>
                </a:ext>
              </a:extLst>
            </p:cNvPr>
            <p:cNvSpPr/>
            <p:nvPr/>
          </p:nvSpPr>
          <p:spPr>
            <a:xfrm>
              <a:off x="3082632" y="1496013"/>
              <a:ext cx="108402" cy="962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5" name="object 85">
              <a:extLst>
                <a:ext uri="{FF2B5EF4-FFF2-40B4-BE49-F238E27FC236}">
                  <a16:creationId xmlns:a16="http://schemas.microsoft.com/office/drawing/2014/main" id="{C406DDB1-D25B-1949-9ADA-B8D82B730AAA}"/>
                </a:ext>
              </a:extLst>
            </p:cNvPr>
            <p:cNvSpPr/>
            <p:nvPr/>
          </p:nvSpPr>
          <p:spPr>
            <a:xfrm>
              <a:off x="1495431" y="1450535"/>
              <a:ext cx="442128" cy="126600"/>
            </a:xfrm>
            <a:custGeom>
              <a:avLst/>
              <a:gdLst/>
              <a:ahLst/>
              <a:cxnLst/>
              <a:rect l="l" t="t" r="r" b="b"/>
              <a:pathLst>
                <a:path w="313690" h="178435">
                  <a:moveTo>
                    <a:pt x="166108" y="0"/>
                  </a:moveTo>
                  <a:lnTo>
                    <a:pt x="155545" y="830"/>
                  </a:lnTo>
                  <a:lnTo>
                    <a:pt x="145116" y="3446"/>
                  </a:lnTo>
                  <a:lnTo>
                    <a:pt x="135503" y="6872"/>
                  </a:lnTo>
                  <a:lnTo>
                    <a:pt x="123384" y="11383"/>
                  </a:lnTo>
                  <a:lnTo>
                    <a:pt x="98537" y="20102"/>
                  </a:lnTo>
                  <a:lnTo>
                    <a:pt x="17208" y="51677"/>
                  </a:lnTo>
                  <a:lnTo>
                    <a:pt x="0" y="77890"/>
                  </a:lnTo>
                  <a:lnTo>
                    <a:pt x="3970" y="90755"/>
                  </a:lnTo>
                  <a:lnTo>
                    <a:pt x="12251" y="100041"/>
                  </a:lnTo>
                  <a:lnTo>
                    <a:pt x="22658" y="107099"/>
                  </a:lnTo>
                  <a:lnTo>
                    <a:pt x="33008" y="113285"/>
                  </a:lnTo>
                  <a:lnTo>
                    <a:pt x="110775" y="163679"/>
                  </a:lnTo>
                  <a:lnTo>
                    <a:pt x="152619" y="178261"/>
                  </a:lnTo>
                  <a:lnTo>
                    <a:pt x="163933" y="177099"/>
                  </a:lnTo>
                  <a:lnTo>
                    <a:pt x="175203" y="174323"/>
                  </a:lnTo>
                  <a:lnTo>
                    <a:pt x="186256" y="170918"/>
                  </a:lnTo>
                  <a:lnTo>
                    <a:pt x="186771" y="170676"/>
                  </a:lnTo>
                  <a:lnTo>
                    <a:pt x="187351" y="170486"/>
                  </a:lnTo>
                  <a:lnTo>
                    <a:pt x="187848" y="170270"/>
                  </a:lnTo>
                  <a:lnTo>
                    <a:pt x="282865" y="131979"/>
                  </a:lnTo>
                  <a:lnTo>
                    <a:pt x="291293" y="128489"/>
                  </a:lnTo>
                  <a:lnTo>
                    <a:pt x="299377" y="124113"/>
                  </a:lnTo>
                  <a:lnTo>
                    <a:pt x="306349" y="117912"/>
                  </a:lnTo>
                  <a:lnTo>
                    <a:pt x="311440" y="108942"/>
                  </a:lnTo>
                  <a:lnTo>
                    <a:pt x="313056" y="97353"/>
                  </a:lnTo>
                  <a:lnTo>
                    <a:pt x="309872" y="87558"/>
                  </a:lnTo>
                  <a:lnTo>
                    <a:pt x="204436" y="16524"/>
                  </a:lnTo>
                  <a:lnTo>
                    <a:pt x="176122" y="1931"/>
                  </a:lnTo>
                  <a:lnTo>
                    <a:pt x="166108" y="0"/>
                  </a:lnTo>
                  <a:close/>
                </a:path>
              </a:pathLst>
            </a:custGeom>
            <a:solidFill>
              <a:srgbClr val="E6B6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6" name="object 86">
              <a:extLst>
                <a:ext uri="{FF2B5EF4-FFF2-40B4-BE49-F238E27FC236}">
                  <a16:creationId xmlns:a16="http://schemas.microsoft.com/office/drawing/2014/main" id="{A6A146FD-BF23-9441-A869-7C1C6F6330A5}"/>
                </a:ext>
              </a:extLst>
            </p:cNvPr>
            <p:cNvSpPr/>
            <p:nvPr/>
          </p:nvSpPr>
          <p:spPr>
            <a:xfrm>
              <a:off x="1488112" y="1445842"/>
              <a:ext cx="453763" cy="135160"/>
            </a:xfrm>
            <a:custGeom>
              <a:avLst/>
              <a:gdLst/>
              <a:ahLst/>
              <a:cxnLst/>
              <a:rect l="l" t="t" r="r" b="b"/>
              <a:pathLst>
                <a:path w="321944" h="190500">
                  <a:moveTo>
                    <a:pt x="170900" y="0"/>
                  </a:moveTo>
                  <a:lnTo>
                    <a:pt x="160049" y="933"/>
                  </a:lnTo>
                  <a:lnTo>
                    <a:pt x="149324" y="3771"/>
                  </a:lnTo>
                  <a:lnTo>
                    <a:pt x="139434" y="7454"/>
                  </a:lnTo>
                  <a:lnTo>
                    <a:pt x="126981" y="12316"/>
                  </a:lnTo>
                  <a:lnTo>
                    <a:pt x="101414" y="21706"/>
                  </a:lnTo>
                  <a:lnTo>
                    <a:pt x="17768" y="55701"/>
                  </a:lnTo>
                  <a:lnTo>
                    <a:pt x="0" y="83743"/>
                  </a:lnTo>
                  <a:lnTo>
                    <a:pt x="4022" y="97469"/>
                  </a:lnTo>
                  <a:lnTo>
                    <a:pt x="12490" y="107349"/>
                  </a:lnTo>
                  <a:lnTo>
                    <a:pt x="23145" y="114843"/>
                  </a:lnTo>
                  <a:lnTo>
                    <a:pt x="33727" y="121411"/>
                  </a:lnTo>
                  <a:lnTo>
                    <a:pt x="113460" y="174865"/>
                  </a:lnTo>
                  <a:lnTo>
                    <a:pt x="156357" y="190262"/>
                  </a:lnTo>
                  <a:lnTo>
                    <a:pt x="167976" y="188980"/>
                  </a:lnTo>
                  <a:lnTo>
                    <a:pt x="179565" y="185971"/>
                  </a:lnTo>
                  <a:lnTo>
                    <a:pt x="190925" y="182295"/>
                  </a:lnTo>
                  <a:lnTo>
                    <a:pt x="191458" y="182041"/>
                  </a:lnTo>
                  <a:lnTo>
                    <a:pt x="192020" y="181825"/>
                  </a:lnTo>
                  <a:lnTo>
                    <a:pt x="192542" y="181558"/>
                  </a:lnTo>
                  <a:lnTo>
                    <a:pt x="290269" y="140398"/>
                  </a:lnTo>
                  <a:lnTo>
                    <a:pt x="298958" y="136625"/>
                  </a:lnTo>
                  <a:lnTo>
                    <a:pt x="307283" y="131916"/>
                  </a:lnTo>
                  <a:lnTo>
                    <a:pt x="314467" y="125265"/>
                  </a:lnTo>
                  <a:lnTo>
                    <a:pt x="319733" y="115671"/>
                  </a:lnTo>
                  <a:lnTo>
                    <a:pt x="321432" y="103300"/>
                  </a:lnTo>
                  <a:lnTo>
                    <a:pt x="318198" y="92854"/>
                  </a:lnTo>
                  <a:lnTo>
                    <a:pt x="210185" y="17500"/>
                  </a:lnTo>
                  <a:lnTo>
                    <a:pt x="181169" y="2031"/>
                  </a:lnTo>
                  <a:lnTo>
                    <a:pt x="170900" y="0"/>
                  </a:lnTo>
                  <a:close/>
                </a:path>
              </a:pathLst>
            </a:custGeom>
            <a:solidFill>
              <a:srgbClr val="CF92B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7" name="object 87">
              <a:extLst>
                <a:ext uri="{FF2B5EF4-FFF2-40B4-BE49-F238E27FC236}">
                  <a16:creationId xmlns:a16="http://schemas.microsoft.com/office/drawing/2014/main" id="{6A427591-3454-AC45-A92F-1562417F763A}"/>
                </a:ext>
              </a:extLst>
            </p:cNvPr>
            <p:cNvSpPr/>
            <p:nvPr/>
          </p:nvSpPr>
          <p:spPr>
            <a:xfrm>
              <a:off x="1501612" y="1455308"/>
              <a:ext cx="428498" cy="11692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8" name="object 88">
              <a:extLst>
                <a:ext uri="{FF2B5EF4-FFF2-40B4-BE49-F238E27FC236}">
                  <a16:creationId xmlns:a16="http://schemas.microsoft.com/office/drawing/2014/main" id="{04BA6632-7B4D-0A40-81B3-A28EAB90D530}"/>
                </a:ext>
              </a:extLst>
            </p:cNvPr>
            <p:cNvSpPr/>
            <p:nvPr/>
          </p:nvSpPr>
          <p:spPr>
            <a:xfrm>
              <a:off x="1780702" y="1651124"/>
              <a:ext cx="335623" cy="159037"/>
            </a:xfrm>
            <a:custGeom>
              <a:avLst/>
              <a:gdLst/>
              <a:ahLst/>
              <a:cxnLst/>
              <a:rect l="l" t="t" r="r" b="b"/>
              <a:pathLst>
                <a:path w="238125" h="224155">
                  <a:moveTo>
                    <a:pt x="152983" y="0"/>
                  </a:moveTo>
                  <a:lnTo>
                    <a:pt x="126606" y="7403"/>
                  </a:lnTo>
                  <a:lnTo>
                    <a:pt x="0" y="79717"/>
                  </a:lnTo>
                  <a:lnTo>
                    <a:pt x="0" y="97722"/>
                  </a:lnTo>
                  <a:lnTo>
                    <a:pt x="4605" y="117410"/>
                  </a:lnTo>
                  <a:lnTo>
                    <a:pt x="22539" y="158088"/>
                  </a:lnTo>
                  <a:lnTo>
                    <a:pt x="44059" y="190470"/>
                  </a:lnTo>
                  <a:lnTo>
                    <a:pt x="73470" y="218134"/>
                  </a:lnTo>
                  <a:lnTo>
                    <a:pt x="87655" y="224027"/>
                  </a:lnTo>
                  <a:lnTo>
                    <a:pt x="207340" y="155650"/>
                  </a:lnTo>
                  <a:lnTo>
                    <a:pt x="227388" y="136581"/>
                  </a:lnTo>
                  <a:lnTo>
                    <a:pt x="237690" y="109882"/>
                  </a:lnTo>
                  <a:lnTo>
                    <a:pt x="237633" y="79026"/>
                  </a:lnTo>
                  <a:lnTo>
                    <a:pt x="226606" y="47484"/>
                  </a:lnTo>
                  <a:lnTo>
                    <a:pt x="206188" y="21340"/>
                  </a:lnTo>
                  <a:lnTo>
                    <a:pt x="180578" y="5079"/>
                  </a:lnTo>
                  <a:lnTo>
                    <a:pt x="152983" y="0"/>
                  </a:lnTo>
                  <a:close/>
                </a:path>
              </a:pathLst>
            </a:custGeom>
            <a:solidFill>
              <a:srgbClr val="2668A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99" name="object 89">
              <a:extLst>
                <a:ext uri="{FF2B5EF4-FFF2-40B4-BE49-F238E27FC236}">
                  <a16:creationId xmlns:a16="http://schemas.microsoft.com/office/drawing/2014/main" id="{B090AFC5-13EC-FF4B-A1D3-A2F7CF660234}"/>
                </a:ext>
              </a:extLst>
            </p:cNvPr>
            <p:cNvSpPr/>
            <p:nvPr/>
          </p:nvSpPr>
          <p:spPr>
            <a:xfrm>
              <a:off x="1792996" y="1658004"/>
              <a:ext cx="310444" cy="14464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0" name="object 90">
              <a:extLst>
                <a:ext uri="{FF2B5EF4-FFF2-40B4-BE49-F238E27FC236}">
                  <a16:creationId xmlns:a16="http://schemas.microsoft.com/office/drawing/2014/main" id="{C7ACC8FB-E3EC-D94C-B1C1-9725575AF325}"/>
                </a:ext>
              </a:extLst>
            </p:cNvPr>
            <p:cNvSpPr/>
            <p:nvPr/>
          </p:nvSpPr>
          <p:spPr>
            <a:xfrm>
              <a:off x="1585511" y="1707683"/>
              <a:ext cx="319513" cy="154532"/>
            </a:xfrm>
            <a:custGeom>
              <a:avLst/>
              <a:gdLst/>
              <a:ahLst/>
              <a:cxnLst/>
              <a:rect l="l" t="t" r="r" b="b"/>
              <a:pathLst>
                <a:path w="226694" h="217805">
                  <a:moveTo>
                    <a:pt x="138488" y="0"/>
                  </a:moveTo>
                  <a:lnTo>
                    <a:pt x="30337" y="61760"/>
                  </a:lnTo>
                  <a:lnTo>
                    <a:pt x="10306" y="80850"/>
                  </a:lnTo>
                  <a:lnTo>
                    <a:pt x="0" y="107569"/>
                  </a:lnTo>
                  <a:lnTo>
                    <a:pt x="52" y="138430"/>
                  </a:lnTo>
                  <a:lnTo>
                    <a:pt x="11095" y="169951"/>
                  </a:lnTo>
                  <a:lnTo>
                    <a:pt x="31483" y="196123"/>
                  </a:lnTo>
                  <a:lnTo>
                    <a:pt x="57091" y="212372"/>
                  </a:lnTo>
                  <a:lnTo>
                    <a:pt x="84701" y="217425"/>
                  </a:lnTo>
                  <a:lnTo>
                    <a:pt x="111093" y="210007"/>
                  </a:lnTo>
                  <a:lnTo>
                    <a:pt x="226143" y="144310"/>
                  </a:lnTo>
                  <a:lnTo>
                    <a:pt x="220987" y="143306"/>
                  </a:lnTo>
                  <a:lnTo>
                    <a:pt x="216060" y="141592"/>
                  </a:lnTo>
                  <a:lnTo>
                    <a:pt x="182547" y="110753"/>
                  </a:lnTo>
                  <a:lnTo>
                    <a:pt x="161027" y="78371"/>
                  </a:lnTo>
                  <a:lnTo>
                    <a:pt x="143093" y="37693"/>
                  </a:lnTo>
                  <a:lnTo>
                    <a:pt x="138487" y="18005"/>
                  </a:lnTo>
                  <a:lnTo>
                    <a:pt x="138488" y="0"/>
                  </a:lnTo>
                  <a:close/>
                </a:path>
              </a:pathLst>
            </a:custGeom>
            <a:solidFill>
              <a:srgbClr val="FEDA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1" name="object 91">
              <a:extLst>
                <a:ext uri="{FF2B5EF4-FFF2-40B4-BE49-F238E27FC236}">
                  <a16:creationId xmlns:a16="http://schemas.microsoft.com/office/drawing/2014/main" id="{6A1D6800-C533-F84D-BF71-CDA593B25760}"/>
                </a:ext>
              </a:extLst>
            </p:cNvPr>
            <p:cNvSpPr/>
            <p:nvPr/>
          </p:nvSpPr>
          <p:spPr>
            <a:xfrm>
              <a:off x="1597781" y="1658004"/>
              <a:ext cx="507082" cy="1970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2" name="object 92">
              <a:extLst>
                <a:ext uri="{FF2B5EF4-FFF2-40B4-BE49-F238E27FC236}">
                  <a16:creationId xmlns:a16="http://schemas.microsoft.com/office/drawing/2014/main" id="{EF245275-14EF-3B42-9E8B-251C05EB5700}"/>
                </a:ext>
              </a:extLst>
            </p:cNvPr>
            <p:cNvSpPr/>
            <p:nvPr/>
          </p:nvSpPr>
          <p:spPr>
            <a:xfrm>
              <a:off x="2658201" y="1261792"/>
              <a:ext cx="340098" cy="171203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125081" y="0"/>
                  </a:moveTo>
                  <a:lnTo>
                    <a:pt x="77791" y="7807"/>
                  </a:lnTo>
                  <a:lnTo>
                    <a:pt x="37245" y="33342"/>
                  </a:lnTo>
                  <a:lnTo>
                    <a:pt x="10564" y="71134"/>
                  </a:lnTo>
                  <a:lnTo>
                    <a:pt x="0" y="116173"/>
                  </a:lnTo>
                  <a:lnTo>
                    <a:pt x="7802" y="163446"/>
                  </a:lnTo>
                  <a:lnTo>
                    <a:pt x="33342" y="204004"/>
                  </a:lnTo>
                  <a:lnTo>
                    <a:pt x="71135" y="230695"/>
                  </a:lnTo>
                  <a:lnTo>
                    <a:pt x="116174" y="241266"/>
                  </a:lnTo>
                  <a:lnTo>
                    <a:pt x="163453" y="233461"/>
                  </a:lnTo>
                  <a:lnTo>
                    <a:pt x="204009" y="207924"/>
                  </a:lnTo>
                  <a:lnTo>
                    <a:pt x="230698" y="170124"/>
                  </a:lnTo>
                  <a:lnTo>
                    <a:pt x="241268" y="125074"/>
                  </a:lnTo>
                  <a:lnTo>
                    <a:pt x="233468" y="77784"/>
                  </a:lnTo>
                  <a:lnTo>
                    <a:pt x="207931" y="37243"/>
                  </a:lnTo>
                  <a:lnTo>
                    <a:pt x="170131" y="10563"/>
                  </a:lnTo>
                  <a:lnTo>
                    <a:pt x="125081" y="0"/>
                  </a:lnTo>
                  <a:close/>
                </a:path>
              </a:pathLst>
            </a:custGeom>
            <a:solidFill>
              <a:srgbClr val="DACF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3" name="object 93">
              <a:extLst>
                <a:ext uri="{FF2B5EF4-FFF2-40B4-BE49-F238E27FC236}">
                  <a16:creationId xmlns:a16="http://schemas.microsoft.com/office/drawing/2014/main" id="{092A5509-95BE-7042-9599-9BCD9AAD3AF8}"/>
                </a:ext>
              </a:extLst>
            </p:cNvPr>
            <p:cNvSpPr/>
            <p:nvPr/>
          </p:nvSpPr>
          <p:spPr>
            <a:xfrm>
              <a:off x="2674912" y="1270213"/>
              <a:ext cx="306603" cy="15433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4" name="object 94">
              <a:extLst>
                <a:ext uri="{FF2B5EF4-FFF2-40B4-BE49-F238E27FC236}">
                  <a16:creationId xmlns:a16="http://schemas.microsoft.com/office/drawing/2014/main" id="{FD2EC016-EC2E-774F-8189-7D47E9037F21}"/>
                </a:ext>
              </a:extLst>
            </p:cNvPr>
            <p:cNvSpPr/>
            <p:nvPr/>
          </p:nvSpPr>
          <p:spPr>
            <a:xfrm>
              <a:off x="2695654" y="1280659"/>
              <a:ext cx="265814" cy="133808"/>
            </a:xfrm>
            <a:custGeom>
              <a:avLst/>
              <a:gdLst/>
              <a:ahLst/>
              <a:cxnLst/>
              <a:rect l="l" t="t" r="r" b="b"/>
              <a:pathLst>
                <a:path w="188594" h="188594">
                  <a:moveTo>
                    <a:pt x="108262" y="105816"/>
                  </a:moveTo>
                  <a:lnTo>
                    <a:pt x="88760" y="105816"/>
                  </a:lnTo>
                  <a:lnTo>
                    <a:pt x="118084" y="183057"/>
                  </a:lnTo>
                  <a:lnTo>
                    <a:pt x="128346" y="188417"/>
                  </a:lnTo>
                  <a:lnTo>
                    <a:pt x="135127" y="176580"/>
                  </a:lnTo>
                  <a:lnTo>
                    <a:pt x="108262" y="105816"/>
                  </a:lnTo>
                  <a:close/>
                </a:path>
                <a:path w="188594" h="188594">
                  <a:moveTo>
                    <a:pt x="58851" y="0"/>
                  </a:moveTo>
                  <a:lnTo>
                    <a:pt x="52603" y="10579"/>
                  </a:lnTo>
                  <a:lnTo>
                    <a:pt x="82270" y="88734"/>
                  </a:lnTo>
                  <a:lnTo>
                    <a:pt x="3213" y="118745"/>
                  </a:lnTo>
                  <a:lnTo>
                    <a:pt x="0" y="129222"/>
                  </a:lnTo>
                  <a:lnTo>
                    <a:pt x="10604" y="135483"/>
                  </a:lnTo>
                  <a:lnTo>
                    <a:pt x="88760" y="105816"/>
                  </a:lnTo>
                  <a:lnTo>
                    <a:pt x="108262" y="105816"/>
                  </a:lnTo>
                  <a:lnTo>
                    <a:pt x="105803" y="99339"/>
                  </a:lnTo>
                  <a:lnTo>
                    <a:pt x="150799" y="82257"/>
                  </a:lnTo>
                  <a:lnTo>
                    <a:pt x="99326" y="82257"/>
                  </a:lnTo>
                  <a:lnTo>
                    <a:pt x="69316" y="3213"/>
                  </a:lnTo>
                  <a:lnTo>
                    <a:pt x="58851" y="0"/>
                  </a:lnTo>
                  <a:close/>
                </a:path>
                <a:path w="188594" h="188594">
                  <a:moveTo>
                    <a:pt x="176606" y="52933"/>
                  </a:moveTo>
                  <a:lnTo>
                    <a:pt x="99326" y="82257"/>
                  </a:lnTo>
                  <a:lnTo>
                    <a:pt x="150799" y="82257"/>
                  </a:lnTo>
                  <a:lnTo>
                    <a:pt x="183083" y="70002"/>
                  </a:lnTo>
                  <a:lnTo>
                    <a:pt x="188442" y="59766"/>
                  </a:lnTo>
                  <a:lnTo>
                    <a:pt x="176606" y="52933"/>
                  </a:lnTo>
                  <a:close/>
                </a:path>
              </a:pathLst>
            </a:custGeom>
            <a:solidFill>
              <a:srgbClr val="DACF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5" name="object 95">
              <a:extLst>
                <a:ext uri="{FF2B5EF4-FFF2-40B4-BE49-F238E27FC236}">
                  <a16:creationId xmlns:a16="http://schemas.microsoft.com/office/drawing/2014/main" id="{3403312D-0AB1-3341-8455-C81FD2EC0BF2}"/>
                </a:ext>
              </a:extLst>
            </p:cNvPr>
            <p:cNvSpPr/>
            <p:nvPr/>
          </p:nvSpPr>
          <p:spPr>
            <a:xfrm>
              <a:off x="2773414" y="1282858"/>
              <a:ext cx="56385" cy="64426"/>
            </a:xfrm>
            <a:custGeom>
              <a:avLst/>
              <a:gdLst/>
              <a:ahLst/>
              <a:cxnLst/>
              <a:rect l="l" t="t" r="r" b="b"/>
              <a:pathLst>
                <a:path w="40005" h="90805">
                  <a:moveTo>
                    <a:pt x="5003" y="0"/>
                  </a:moveTo>
                  <a:lnTo>
                    <a:pt x="0" y="8953"/>
                  </a:lnTo>
                  <a:lnTo>
                    <a:pt x="29146" y="85712"/>
                  </a:lnTo>
                  <a:lnTo>
                    <a:pt x="39446" y="90716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EEE1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6" name="object 96">
              <a:extLst>
                <a:ext uri="{FF2B5EF4-FFF2-40B4-BE49-F238E27FC236}">
                  <a16:creationId xmlns:a16="http://schemas.microsoft.com/office/drawing/2014/main" id="{D07EB7A4-2AAB-8F40-8E0E-C5A50B7054CF}"/>
                </a:ext>
              </a:extLst>
            </p:cNvPr>
            <p:cNvSpPr/>
            <p:nvPr/>
          </p:nvSpPr>
          <p:spPr>
            <a:xfrm>
              <a:off x="2698626" y="1344832"/>
              <a:ext cx="126194" cy="27032"/>
            </a:xfrm>
            <a:custGeom>
              <a:avLst/>
              <a:gdLst/>
              <a:ahLst/>
              <a:cxnLst/>
              <a:rect l="l" t="t" r="r" b="b"/>
              <a:pathLst>
                <a:path w="89535" h="38100">
                  <a:moveTo>
                    <a:pt x="80175" y="0"/>
                  </a:moveTo>
                  <a:lnTo>
                    <a:pt x="3454" y="29133"/>
                  </a:lnTo>
                  <a:lnTo>
                    <a:pt x="0" y="37503"/>
                  </a:lnTo>
                  <a:lnTo>
                    <a:pt x="89090" y="3683"/>
                  </a:lnTo>
                  <a:lnTo>
                    <a:pt x="80175" y="0"/>
                  </a:lnTo>
                  <a:close/>
                </a:path>
              </a:pathLst>
            </a:custGeom>
            <a:solidFill>
              <a:srgbClr val="EEE1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7" name="object 97">
              <a:extLst>
                <a:ext uri="{FF2B5EF4-FFF2-40B4-BE49-F238E27FC236}">
                  <a16:creationId xmlns:a16="http://schemas.microsoft.com/office/drawing/2014/main" id="{46847B8D-AA96-CD47-82A3-A0199241366D}"/>
                </a:ext>
              </a:extLst>
            </p:cNvPr>
            <p:cNvSpPr/>
            <p:nvPr/>
          </p:nvSpPr>
          <p:spPr>
            <a:xfrm>
              <a:off x="2833109" y="1319874"/>
              <a:ext cx="121719" cy="26581"/>
            </a:xfrm>
            <a:custGeom>
              <a:avLst/>
              <a:gdLst/>
              <a:ahLst/>
              <a:cxnLst/>
              <a:rect l="l" t="t" r="r" b="b"/>
              <a:pathLst>
                <a:path w="86360" h="37464">
                  <a:moveTo>
                    <a:pt x="78625" y="0"/>
                  </a:moveTo>
                  <a:lnTo>
                    <a:pt x="2679" y="28828"/>
                  </a:lnTo>
                  <a:lnTo>
                    <a:pt x="0" y="36906"/>
                  </a:lnTo>
                  <a:lnTo>
                    <a:pt x="85991" y="4279"/>
                  </a:lnTo>
                  <a:lnTo>
                    <a:pt x="78625" y="0"/>
                  </a:lnTo>
                  <a:close/>
                </a:path>
              </a:pathLst>
            </a:custGeom>
            <a:solidFill>
              <a:srgbClr val="EEE1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8" name="object 98">
              <a:extLst>
                <a:ext uri="{FF2B5EF4-FFF2-40B4-BE49-F238E27FC236}">
                  <a16:creationId xmlns:a16="http://schemas.microsoft.com/office/drawing/2014/main" id="{2AF08215-94E1-DD40-86D5-E32D3914D566}"/>
                </a:ext>
              </a:extLst>
            </p:cNvPr>
            <p:cNvSpPr/>
            <p:nvPr/>
          </p:nvSpPr>
          <p:spPr>
            <a:xfrm>
              <a:off x="2823908" y="1350545"/>
              <a:ext cx="52805" cy="60822"/>
            </a:xfrm>
            <a:custGeom>
              <a:avLst/>
              <a:gdLst/>
              <a:ahLst/>
              <a:cxnLst/>
              <a:rect l="l" t="t" r="r" b="b"/>
              <a:pathLst>
                <a:path w="37464" h="85725">
                  <a:moveTo>
                    <a:pt x="4940" y="0"/>
                  </a:moveTo>
                  <a:lnTo>
                    <a:pt x="0" y="6743"/>
                  </a:lnTo>
                  <a:lnTo>
                    <a:pt x="28981" y="83083"/>
                  </a:lnTo>
                  <a:lnTo>
                    <a:pt x="37439" y="85610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EEE1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09" name="object 99">
              <a:extLst>
                <a:ext uri="{FF2B5EF4-FFF2-40B4-BE49-F238E27FC236}">
                  <a16:creationId xmlns:a16="http://schemas.microsoft.com/office/drawing/2014/main" id="{072AB94A-D84B-644B-865F-C62BC6D8B692}"/>
                </a:ext>
              </a:extLst>
            </p:cNvPr>
            <p:cNvSpPr/>
            <p:nvPr/>
          </p:nvSpPr>
          <p:spPr>
            <a:xfrm>
              <a:off x="2114735" y="1404322"/>
              <a:ext cx="536997" cy="27032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81901" y="0"/>
                  </a:moveTo>
                  <a:lnTo>
                    <a:pt x="139816" y="6657"/>
                  </a:lnTo>
                  <a:lnTo>
                    <a:pt x="99045" y="23199"/>
                  </a:lnTo>
                  <a:lnTo>
                    <a:pt x="63114" y="48566"/>
                  </a:lnTo>
                  <a:lnTo>
                    <a:pt x="34789" y="80382"/>
                  </a:lnTo>
                  <a:lnTo>
                    <a:pt x="14524" y="117094"/>
                  </a:lnTo>
                  <a:lnTo>
                    <a:pt x="2776" y="157149"/>
                  </a:lnTo>
                  <a:lnTo>
                    <a:pt x="0" y="198993"/>
                  </a:lnTo>
                  <a:lnTo>
                    <a:pt x="6651" y="241072"/>
                  </a:lnTo>
                  <a:lnTo>
                    <a:pt x="23187" y="281835"/>
                  </a:lnTo>
                  <a:lnTo>
                    <a:pt x="48564" y="317778"/>
                  </a:lnTo>
                  <a:lnTo>
                    <a:pt x="80387" y="346112"/>
                  </a:lnTo>
                  <a:lnTo>
                    <a:pt x="117103" y="366382"/>
                  </a:lnTo>
                  <a:lnTo>
                    <a:pt x="157160" y="378133"/>
                  </a:lnTo>
                  <a:lnTo>
                    <a:pt x="199006" y="380911"/>
                  </a:lnTo>
                  <a:lnTo>
                    <a:pt x="241086" y="374262"/>
                  </a:lnTo>
                  <a:lnTo>
                    <a:pt x="281848" y="357730"/>
                  </a:lnTo>
                  <a:lnTo>
                    <a:pt x="317784" y="332350"/>
                  </a:lnTo>
                  <a:lnTo>
                    <a:pt x="346114" y="300525"/>
                  </a:lnTo>
                  <a:lnTo>
                    <a:pt x="366383" y="263809"/>
                  </a:lnTo>
                  <a:lnTo>
                    <a:pt x="378134" y="223753"/>
                  </a:lnTo>
                  <a:lnTo>
                    <a:pt x="380911" y="181910"/>
                  </a:lnTo>
                  <a:lnTo>
                    <a:pt x="374258" y="139831"/>
                  </a:lnTo>
                  <a:lnTo>
                    <a:pt x="357718" y="99069"/>
                  </a:lnTo>
                  <a:lnTo>
                    <a:pt x="332342" y="63122"/>
                  </a:lnTo>
                  <a:lnTo>
                    <a:pt x="300521" y="34787"/>
                  </a:lnTo>
                  <a:lnTo>
                    <a:pt x="263805" y="14518"/>
                  </a:lnTo>
                  <a:lnTo>
                    <a:pt x="223748" y="2771"/>
                  </a:lnTo>
                  <a:lnTo>
                    <a:pt x="181901" y="0"/>
                  </a:lnTo>
                  <a:close/>
                </a:path>
              </a:pathLst>
            </a:custGeom>
            <a:solidFill>
              <a:srgbClr val="DADC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10" name="object 100">
              <a:extLst>
                <a:ext uri="{FF2B5EF4-FFF2-40B4-BE49-F238E27FC236}">
                  <a16:creationId xmlns:a16="http://schemas.microsoft.com/office/drawing/2014/main" id="{6C75E24D-A42B-3946-A8A4-BB5D2912B033}"/>
                </a:ext>
              </a:extLst>
            </p:cNvPr>
            <p:cNvSpPr/>
            <p:nvPr/>
          </p:nvSpPr>
          <p:spPr>
            <a:xfrm>
              <a:off x="2139721" y="1413701"/>
              <a:ext cx="466063" cy="2346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11" name="object 101">
              <a:extLst>
                <a:ext uri="{FF2B5EF4-FFF2-40B4-BE49-F238E27FC236}">
                  <a16:creationId xmlns:a16="http://schemas.microsoft.com/office/drawing/2014/main" id="{DDD5EA21-9FFB-B448-882B-E0229E0016C9}"/>
                </a:ext>
              </a:extLst>
            </p:cNvPr>
            <p:cNvSpPr/>
            <p:nvPr/>
          </p:nvSpPr>
          <p:spPr>
            <a:xfrm>
              <a:off x="2148742" y="1514269"/>
              <a:ext cx="437653" cy="20724"/>
            </a:xfrm>
            <a:custGeom>
              <a:avLst/>
              <a:gdLst/>
              <a:ahLst/>
              <a:cxnLst/>
              <a:rect l="l" t="t" r="r" b="b"/>
              <a:pathLst>
                <a:path w="310514" h="29210">
                  <a:moveTo>
                    <a:pt x="0" y="28765"/>
                  </a:moveTo>
                  <a:lnTo>
                    <a:pt x="309905" y="28765"/>
                  </a:lnTo>
                  <a:lnTo>
                    <a:pt x="309905" y="0"/>
                  </a:lnTo>
                  <a:lnTo>
                    <a:pt x="0" y="0"/>
                  </a:lnTo>
                  <a:lnTo>
                    <a:pt x="0" y="28765"/>
                  </a:lnTo>
                  <a:close/>
                </a:path>
              </a:pathLst>
            </a:custGeom>
            <a:solidFill>
              <a:srgbClr val="DADC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12" name="object 102">
              <a:extLst>
                <a:ext uri="{FF2B5EF4-FFF2-40B4-BE49-F238E27FC236}">
                  <a16:creationId xmlns:a16="http://schemas.microsoft.com/office/drawing/2014/main" id="{5A7459AB-F9F8-E349-BD49-30EC17F4CC29}"/>
                </a:ext>
              </a:extLst>
            </p:cNvPr>
            <p:cNvSpPr/>
            <p:nvPr/>
          </p:nvSpPr>
          <p:spPr>
            <a:xfrm>
              <a:off x="2148742" y="1527470"/>
              <a:ext cx="437653" cy="19823"/>
            </a:xfrm>
            <a:custGeom>
              <a:avLst/>
              <a:gdLst/>
              <a:ahLst/>
              <a:cxnLst/>
              <a:rect l="l" t="t" r="r" b="b"/>
              <a:pathLst>
                <a:path w="310514" h="27939">
                  <a:moveTo>
                    <a:pt x="0" y="27800"/>
                  </a:moveTo>
                  <a:lnTo>
                    <a:pt x="309905" y="27800"/>
                  </a:lnTo>
                  <a:lnTo>
                    <a:pt x="309905" y="0"/>
                  </a:lnTo>
                  <a:lnTo>
                    <a:pt x="0" y="0"/>
                  </a:lnTo>
                  <a:lnTo>
                    <a:pt x="0" y="27800"/>
                  </a:lnTo>
                  <a:close/>
                </a:path>
              </a:pathLst>
            </a:custGeom>
            <a:solidFill>
              <a:srgbClr val="BCCA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13" name="object 103">
              <a:extLst>
                <a:ext uri="{FF2B5EF4-FFF2-40B4-BE49-F238E27FC236}">
                  <a16:creationId xmlns:a16="http://schemas.microsoft.com/office/drawing/2014/main" id="{D3C476EC-B539-5148-8FB6-4C06551C3864}"/>
                </a:ext>
              </a:extLst>
            </p:cNvPr>
            <p:cNvSpPr/>
            <p:nvPr/>
          </p:nvSpPr>
          <p:spPr>
            <a:xfrm>
              <a:off x="2360728" y="1460376"/>
              <a:ext cx="307774" cy="21196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414" name="object 104">
            <a:extLst>
              <a:ext uri="{FF2B5EF4-FFF2-40B4-BE49-F238E27FC236}">
                <a16:creationId xmlns:a16="http://schemas.microsoft.com/office/drawing/2014/main" id="{1BAE4527-7D75-694C-8987-43A15AE87710}"/>
              </a:ext>
            </a:extLst>
          </p:cNvPr>
          <p:cNvSpPr/>
          <p:nvPr/>
        </p:nvSpPr>
        <p:spPr>
          <a:xfrm>
            <a:off x="4585498" y="1658064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81" y="0"/>
                </a:moveTo>
                <a:lnTo>
                  <a:pt x="11412" y="1467"/>
                </a:lnTo>
                <a:lnTo>
                  <a:pt x="5473" y="5468"/>
                </a:lnTo>
                <a:lnTo>
                  <a:pt x="1468" y="11406"/>
                </a:lnTo>
                <a:lnTo>
                  <a:pt x="0" y="18681"/>
                </a:lnTo>
                <a:lnTo>
                  <a:pt x="1468" y="25949"/>
                </a:lnTo>
                <a:lnTo>
                  <a:pt x="5473" y="31883"/>
                </a:lnTo>
                <a:lnTo>
                  <a:pt x="11412" y="35883"/>
                </a:lnTo>
                <a:lnTo>
                  <a:pt x="18681" y="37350"/>
                </a:lnTo>
                <a:lnTo>
                  <a:pt x="25951" y="35883"/>
                </a:lnTo>
                <a:lnTo>
                  <a:pt x="31889" y="31883"/>
                </a:lnTo>
                <a:lnTo>
                  <a:pt x="35894" y="25949"/>
                </a:lnTo>
                <a:lnTo>
                  <a:pt x="37363" y="18681"/>
                </a:lnTo>
                <a:lnTo>
                  <a:pt x="35894" y="11406"/>
                </a:lnTo>
                <a:lnTo>
                  <a:pt x="31889" y="5468"/>
                </a:lnTo>
                <a:lnTo>
                  <a:pt x="25951" y="1467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15" name="object 105">
            <a:extLst>
              <a:ext uri="{FF2B5EF4-FFF2-40B4-BE49-F238E27FC236}">
                <a16:creationId xmlns:a16="http://schemas.microsoft.com/office/drawing/2014/main" id="{D9506AAB-F3B9-1147-B908-C54BFF3039F0}"/>
              </a:ext>
            </a:extLst>
          </p:cNvPr>
          <p:cNvSpPr/>
          <p:nvPr/>
        </p:nvSpPr>
        <p:spPr>
          <a:xfrm>
            <a:off x="4630910" y="2945925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81" y="0"/>
                </a:moveTo>
                <a:lnTo>
                  <a:pt x="11412" y="1468"/>
                </a:lnTo>
                <a:lnTo>
                  <a:pt x="5473" y="5473"/>
                </a:lnTo>
                <a:lnTo>
                  <a:pt x="1468" y="11412"/>
                </a:lnTo>
                <a:lnTo>
                  <a:pt x="0" y="18681"/>
                </a:lnTo>
                <a:lnTo>
                  <a:pt x="1468" y="25951"/>
                </a:lnTo>
                <a:lnTo>
                  <a:pt x="5473" y="31889"/>
                </a:lnTo>
                <a:lnTo>
                  <a:pt x="11412" y="35894"/>
                </a:lnTo>
                <a:lnTo>
                  <a:pt x="18681" y="37363"/>
                </a:lnTo>
                <a:lnTo>
                  <a:pt x="25951" y="35894"/>
                </a:lnTo>
                <a:lnTo>
                  <a:pt x="31889" y="31889"/>
                </a:lnTo>
                <a:lnTo>
                  <a:pt x="35894" y="25951"/>
                </a:lnTo>
                <a:lnTo>
                  <a:pt x="37363" y="18681"/>
                </a:lnTo>
                <a:lnTo>
                  <a:pt x="35894" y="11412"/>
                </a:lnTo>
                <a:lnTo>
                  <a:pt x="31889" y="5473"/>
                </a:lnTo>
                <a:lnTo>
                  <a:pt x="25951" y="1468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16" name="object 106">
            <a:extLst>
              <a:ext uri="{FF2B5EF4-FFF2-40B4-BE49-F238E27FC236}">
                <a16:creationId xmlns:a16="http://schemas.microsoft.com/office/drawing/2014/main" id="{4241166C-F05A-F340-A0C9-AA30BB24E7EF}"/>
              </a:ext>
            </a:extLst>
          </p:cNvPr>
          <p:cNvSpPr/>
          <p:nvPr/>
        </p:nvSpPr>
        <p:spPr>
          <a:xfrm>
            <a:off x="4676322" y="4304825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81" y="0"/>
                </a:moveTo>
                <a:lnTo>
                  <a:pt x="11412" y="1466"/>
                </a:lnTo>
                <a:lnTo>
                  <a:pt x="5473" y="5467"/>
                </a:lnTo>
                <a:lnTo>
                  <a:pt x="1468" y="11401"/>
                </a:lnTo>
                <a:lnTo>
                  <a:pt x="0" y="18668"/>
                </a:lnTo>
                <a:lnTo>
                  <a:pt x="1468" y="25938"/>
                </a:lnTo>
                <a:lnTo>
                  <a:pt x="5473" y="31876"/>
                </a:lnTo>
                <a:lnTo>
                  <a:pt x="11412" y="35881"/>
                </a:lnTo>
                <a:lnTo>
                  <a:pt x="18681" y="37350"/>
                </a:lnTo>
                <a:lnTo>
                  <a:pt x="25951" y="35881"/>
                </a:lnTo>
                <a:lnTo>
                  <a:pt x="31889" y="31876"/>
                </a:lnTo>
                <a:lnTo>
                  <a:pt x="35894" y="25938"/>
                </a:lnTo>
                <a:lnTo>
                  <a:pt x="37363" y="18668"/>
                </a:lnTo>
                <a:lnTo>
                  <a:pt x="35894" y="11401"/>
                </a:lnTo>
                <a:lnTo>
                  <a:pt x="31889" y="5467"/>
                </a:lnTo>
                <a:lnTo>
                  <a:pt x="25951" y="1466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17" name="object 107">
            <a:extLst>
              <a:ext uri="{FF2B5EF4-FFF2-40B4-BE49-F238E27FC236}">
                <a16:creationId xmlns:a16="http://schemas.microsoft.com/office/drawing/2014/main" id="{884C3253-154C-D44F-A581-1BC55FBF9404}"/>
              </a:ext>
            </a:extLst>
          </p:cNvPr>
          <p:cNvSpPr/>
          <p:nvPr/>
        </p:nvSpPr>
        <p:spPr>
          <a:xfrm>
            <a:off x="4718082" y="5570423"/>
            <a:ext cx="90824" cy="45719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681" y="0"/>
                </a:moveTo>
                <a:lnTo>
                  <a:pt x="11412" y="1468"/>
                </a:lnTo>
                <a:lnTo>
                  <a:pt x="5473" y="5473"/>
                </a:lnTo>
                <a:lnTo>
                  <a:pt x="1468" y="11412"/>
                </a:lnTo>
                <a:lnTo>
                  <a:pt x="0" y="18681"/>
                </a:lnTo>
                <a:lnTo>
                  <a:pt x="1468" y="25951"/>
                </a:lnTo>
                <a:lnTo>
                  <a:pt x="5473" y="31889"/>
                </a:lnTo>
                <a:lnTo>
                  <a:pt x="11412" y="35894"/>
                </a:lnTo>
                <a:lnTo>
                  <a:pt x="18681" y="37363"/>
                </a:lnTo>
                <a:lnTo>
                  <a:pt x="25951" y="35894"/>
                </a:lnTo>
                <a:lnTo>
                  <a:pt x="31889" y="31889"/>
                </a:lnTo>
                <a:lnTo>
                  <a:pt x="35894" y="25951"/>
                </a:lnTo>
                <a:lnTo>
                  <a:pt x="37363" y="18681"/>
                </a:lnTo>
                <a:lnTo>
                  <a:pt x="35894" y="11412"/>
                </a:lnTo>
                <a:lnTo>
                  <a:pt x="31889" y="5473"/>
                </a:lnTo>
                <a:lnTo>
                  <a:pt x="25951" y="1468"/>
                </a:lnTo>
                <a:lnTo>
                  <a:pt x="1868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cxnSp>
        <p:nvCxnSpPr>
          <p:cNvPr id="418" name="직선 화살표 연결선 417">
            <a:extLst>
              <a:ext uri="{FF2B5EF4-FFF2-40B4-BE49-F238E27FC236}">
                <a16:creationId xmlns:a16="http://schemas.microsoft.com/office/drawing/2014/main" id="{EA03115C-9A50-C545-B7FD-902D29F8D9B6}"/>
              </a:ext>
            </a:extLst>
          </p:cNvPr>
          <p:cNvCxnSpPr>
            <a:cxnSpLocks/>
          </p:cNvCxnSpPr>
          <p:nvPr/>
        </p:nvCxnSpPr>
        <p:spPr>
          <a:xfrm>
            <a:off x="4692229" y="1703783"/>
            <a:ext cx="3503110" cy="2685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직선 화살표 연결선 418">
            <a:extLst>
              <a:ext uri="{FF2B5EF4-FFF2-40B4-BE49-F238E27FC236}">
                <a16:creationId xmlns:a16="http://schemas.microsoft.com/office/drawing/2014/main" id="{DE8A8ED4-B157-694D-86C2-403C11B60247}"/>
              </a:ext>
            </a:extLst>
          </p:cNvPr>
          <p:cNvCxnSpPr>
            <a:cxnSpLocks/>
          </p:cNvCxnSpPr>
          <p:nvPr/>
        </p:nvCxnSpPr>
        <p:spPr>
          <a:xfrm>
            <a:off x="4764660" y="2969005"/>
            <a:ext cx="3416324" cy="328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직선 화살표 연결선 419">
            <a:extLst>
              <a:ext uri="{FF2B5EF4-FFF2-40B4-BE49-F238E27FC236}">
                <a16:creationId xmlns:a16="http://schemas.microsoft.com/office/drawing/2014/main" id="{F58CFBAC-5466-2B4A-9842-B31B097F73CA}"/>
              </a:ext>
            </a:extLst>
          </p:cNvPr>
          <p:cNvCxnSpPr>
            <a:cxnSpLocks/>
          </p:cNvCxnSpPr>
          <p:nvPr/>
        </p:nvCxnSpPr>
        <p:spPr>
          <a:xfrm>
            <a:off x="4760022" y="4343833"/>
            <a:ext cx="3420962" cy="12376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직선 화살표 연결선 420">
            <a:extLst>
              <a:ext uri="{FF2B5EF4-FFF2-40B4-BE49-F238E27FC236}">
                <a16:creationId xmlns:a16="http://schemas.microsoft.com/office/drawing/2014/main" id="{CC4F1403-6215-8944-989E-D66F01506428}"/>
              </a:ext>
            </a:extLst>
          </p:cNvPr>
          <p:cNvCxnSpPr>
            <a:cxnSpLocks/>
          </p:cNvCxnSpPr>
          <p:nvPr/>
        </p:nvCxnSpPr>
        <p:spPr>
          <a:xfrm flipV="1">
            <a:off x="4876699" y="1690895"/>
            <a:ext cx="3304285" cy="3843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8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5" y="969056"/>
            <a:ext cx="3026261" cy="22288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6"/>
          <a:stretch/>
        </p:blipFill>
        <p:spPr>
          <a:xfrm>
            <a:off x="6163469" y="-34483"/>
            <a:ext cx="7685908" cy="662578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2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5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118" name="object 12">
            <a:extLst>
              <a:ext uri="{FF2B5EF4-FFF2-40B4-BE49-F238E27FC236}">
                <a16:creationId xmlns:a16="http://schemas.microsoft.com/office/drawing/2014/main" id="{DE52A8EC-A5E3-CB42-BBC1-1004A3DDF99D}"/>
              </a:ext>
            </a:extLst>
          </p:cNvPr>
          <p:cNvSpPr txBox="1"/>
          <p:nvPr/>
        </p:nvSpPr>
        <p:spPr>
          <a:xfrm>
            <a:off x="2409858" y="4045673"/>
            <a:ext cx="4134611" cy="1548842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3200" b="1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눈에</a:t>
            </a:r>
            <a:r>
              <a:rPr sz="3200" b="1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넣</a:t>
            </a:r>
            <a:r>
              <a:rPr lang="ko-KR" alt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는</a:t>
            </a:r>
            <a:r>
              <a:rPr 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lang="ko-KR" alt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약을 안약이라고 해요</a:t>
            </a:r>
            <a:r>
              <a:rPr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lang="en-US" sz="3200" b="1" dirty="0" smtClean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>
              <a:spcBef>
                <a:spcPts val="158"/>
              </a:spcBef>
            </a:pPr>
            <a:r>
              <a:rPr lang="ko-KR" alt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안약은 먹는 약이 아니에요</a:t>
            </a:r>
            <a:r>
              <a:rPr lang="en-US" altLang="ko-KR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lang="en-US" sz="3200" b="1" dirty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>
              <a:spcBef>
                <a:spcPts val="158"/>
              </a:spcBef>
            </a:pPr>
            <a:r>
              <a:rPr 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1</a:t>
            </a:r>
            <a:r>
              <a:rPr lang="ko-KR" alt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회용 안약은 </a:t>
            </a:r>
            <a:r>
              <a:rPr lang="en-US" altLang="ko-KR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1</a:t>
            </a:r>
            <a:r>
              <a:rPr lang="ko-KR" altLang="en-US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번만 사용해야 해요</a:t>
            </a:r>
            <a:r>
              <a:rPr lang="en-US" altLang="ko-KR" sz="3200" b="1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lang="en-US" sz="3200" b="1" dirty="0" smtClean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sp>
        <p:nvSpPr>
          <p:cNvPr id="31" name="object 4"/>
          <p:cNvSpPr txBox="1">
            <a:spLocks/>
          </p:cNvSpPr>
          <p:nvPr/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marR="0" lvl="0" indent="0" defTabSz="914400" eaLnBrk="1" fontAlgn="auto" latinLnBrk="0" hangingPunct="1">
              <a:lnSpc>
                <a:spcPct val="100000"/>
              </a:lnSpc>
              <a:spcBef>
                <a:spcPts val="12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32" b="1" i="0" u="none" strike="noStrike" kern="0" cap="none" spc="0" normalizeH="0" baseline="0" noProof="0" smtClean="0">
                <a:ln>
                  <a:noFill/>
                </a:ln>
                <a:solidFill>
                  <a:srgbClr val="796BAF"/>
                </a:solidFill>
                <a:effectLst/>
                <a:uLnTx/>
                <a:uFillTx/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약에는 먹는 것만 있을까요</a:t>
            </a:r>
            <a:r>
              <a:rPr kumimoji="0" lang="en-US" altLang="ko-KR" sz="3532" b="1" i="0" u="none" strike="noStrike" kern="0" cap="none" spc="0" normalizeH="0" baseline="0" noProof="0" smtClean="0">
                <a:ln>
                  <a:noFill/>
                </a:ln>
                <a:solidFill>
                  <a:srgbClr val="796BAF"/>
                </a:solidFill>
                <a:effectLst/>
                <a:uLnTx/>
                <a:uFillTx/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?</a:t>
            </a:r>
            <a:endParaRPr kumimoji="0" lang="ko-KR" altLang="en-US" sz="3532" b="1" i="0" u="none" strike="noStrike" kern="0" cap="none" spc="0" normalizeH="0" baseline="0" noProof="0" dirty="0">
              <a:ln>
                <a:noFill/>
              </a:ln>
              <a:solidFill>
                <a:srgbClr val="595857"/>
              </a:solidFill>
              <a:effectLst/>
              <a:uLnTx/>
              <a:uFillTx/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AB7FDE-9CA3-344A-8024-CA6988CF24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7" y="3507632"/>
            <a:ext cx="723900" cy="1511300"/>
          </a:xfrm>
          <a:prstGeom prst="rect">
            <a:avLst/>
          </a:prstGeom>
        </p:spPr>
      </p:pic>
      <p:sp>
        <p:nvSpPr>
          <p:cNvPr id="34" name="모서리가 둥근 사각형 설명선[R] 330">
            <a:extLst>
              <a:ext uri="{FF2B5EF4-FFF2-40B4-BE49-F238E27FC236}">
                <a16:creationId xmlns:a16="http://schemas.microsoft.com/office/drawing/2014/main" id="{B76DA9A5-912A-0748-AE17-04C11EEBA1B4}"/>
              </a:ext>
            </a:extLst>
          </p:cNvPr>
          <p:cNvSpPr/>
          <p:nvPr/>
        </p:nvSpPr>
        <p:spPr>
          <a:xfrm>
            <a:off x="2123874" y="3932967"/>
            <a:ext cx="4565699" cy="1774254"/>
          </a:xfrm>
          <a:prstGeom prst="wedgeRoundRectCallout">
            <a:avLst>
              <a:gd name="adj1" fmla="val -69368"/>
              <a:gd name="adj2" fmla="val 602"/>
              <a:gd name="adj3" fmla="val 16667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8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694703A-3A3A-CD40-8F0B-77AEE2B91C90}"/>
              </a:ext>
            </a:extLst>
          </p:cNvPr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86D7D4-2EE0-6D47-A6BB-86FE76915E1D}"/>
              </a:ext>
            </a:extLst>
          </p:cNvPr>
          <p:cNvSpPr txBox="1">
            <a:spLocks/>
          </p:cNvSpPr>
          <p:nvPr/>
        </p:nvSpPr>
        <p:spPr>
          <a:xfrm>
            <a:off x="1180221" y="257045"/>
            <a:ext cx="6964448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>
            <a:lvl1pPr>
              <a:defRPr sz="4351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6019" latinLnBrk="0">
              <a:spcBef>
                <a:spcPts val="126"/>
              </a:spcBef>
            </a:pPr>
            <a:r>
              <a:rPr lang="ko-KR" altLang="en-US" sz="3532" kern="0" dirty="0" err="1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먹는약</a:t>
            </a:r>
            <a:r>
              <a:rPr lang="ko-KR" altLang="en-US" sz="3532" kern="0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먹지 </a:t>
            </a:r>
            <a:r>
              <a:rPr lang="ko-KR" altLang="en-US" sz="3532" kern="0" dirty="0" err="1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않는약</a:t>
            </a:r>
            <a:r>
              <a:rPr lang="ko-KR" altLang="en-US" sz="3532" kern="0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체험활동 판넬</a:t>
            </a:r>
            <a:endParaRPr lang="ko-KR" altLang="en-US" sz="3532" kern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3079AE4-82DF-AE47-A3D2-19ADC33E0FD6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EEA6CAB2-F2C3-3A42-A719-70E1D65B1ACC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37AC2DC-0652-A446-821F-DF5E8D01A840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081E02AE-7B29-DD41-A3DE-8783A8BD74DA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8EDD868C-A3EC-224B-981A-9F8FA4DE43B4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4A069A42-FD25-084D-9036-6B4C7533F42D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11FD6429-38BF-7242-8410-2BAD000FA09A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4F772A97-40C3-5D45-BA5A-B95E0579E100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5843D03-E6EE-DB42-AD87-C39A11BFF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4" y="933450"/>
            <a:ext cx="7838458" cy="553593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13">
            <a:extLst>
              <a:ext uri="{FF2B5EF4-FFF2-40B4-BE49-F238E27FC236}">
                <a16:creationId xmlns:a16="http://schemas.microsoft.com/office/drawing/2014/main" id="{3F2CBB13-A8DF-AB48-A696-B87EBE79CB9E}"/>
              </a:ext>
            </a:extLst>
          </p:cNvPr>
          <p:cNvSpPr/>
          <p:nvPr/>
        </p:nvSpPr>
        <p:spPr>
          <a:xfrm>
            <a:off x="1171492" y="1010009"/>
            <a:ext cx="8927961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 err="1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약이랑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사탕은 달라요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38" name="object 12">
            <a:extLst>
              <a:ext uri="{FF2B5EF4-FFF2-40B4-BE49-F238E27FC236}">
                <a16:creationId xmlns:a16="http://schemas.microsoft.com/office/drawing/2014/main" id="{FFC4BED2-E66F-7F40-BBB5-0318B29D6B65}"/>
              </a:ext>
            </a:extLst>
          </p:cNvPr>
          <p:cNvSpPr txBox="1"/>
          <p:nvPr/>
        </p:nvSpPr>
        <p:spPr>
          <a:xfrm>
            <a:off x="1972469" y="1085850"/>
            <a:ext cx="8736869" cy="929424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약은 사탕이 아니에요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</a:p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생김새는 닮았지만 똑같지 않아요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ED611DAB-FC7B-4743-8926-286C584A6638}"/>
              </a:ext>
            </a:extLst>
          </p:cNvPr>
          <p:cNvSpPr/>
          <p:nvPr/>
        </p:nvSpPr>
        <p:spPr>
          <a:xfrm>
            <a:off x="1617885" y="1315063"/>
            <a:ext cx="268946" cy="135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3CC72BF1-5022-D14E-8057-0A41EE35CC76}"/>
              </a:ext>
            </a:extLst>
          </p:cNvPr>
          <p:cNvSpPr/>
          <p:nvPr/>
        </p:nvSpPr>
        <p:spPr>
          <a:xfrm>
            <a:off x="1617885" y="1771650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317" name="그룹 316">
            <a:extLst>
              <a:ext uri="{FF2B5EF4-FFF2-40B4-BE49-F238E27FC236}">
                <a16:creationId xmlns:a16="http://schemas.microsoft.com/office/drawing/2014/main" id="{D3F87C27-4B43-8A47-B7DF-F387FB7ECF80}"/>
              </a:ext>
            </a:extLst>
          </p:cNvPr>
          <p:cNvGrpSpPr/>
          <p:nvPr/>
        </p:nvGrpSpPr>
        <p:grpSpPr>
          <a:xfrm>
            <a:off x="1993171" y="4241887"/>
            <a:ext cx="3034223" cy="1733481"/>
            <a:chOff x="1474871" y="3079231"/>
            <a:chExt cx="2772291" cy="613086"/>
          </a:xfrm>
        </p:grpSpPr>
        <p:sp>
          <p:nvSpPr>
            <p:cNvPr id="318" name="object 19">
              <a:extLst>
                <a:ext uri="{FF2B5EF4-FFF2-40B4-BE49-F238E27FC236}">
                  <a16:creationId xmlns:a16="http://schemas.microsoft.com/office/drawing/2014/main" id="{81E62E5F-DB4D-0C41-A4FB-A61BC1A8654E}"/>
                </a:ext>
              </a:extLst>
            </p:cNvPr>
            <p:cNvSpPr/>
            <p:nvPr/>
          </p:nvSpPr>
          <p:spPr>
            <a:xfrm>
              <a:off x="1474871" y="3079231"/>
              <a:ext cx="2671039" cy="6130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41275" cap="rnd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9" name="object 20">
              <a:extLst>
                <a:ext uri="{FF2B5EF4-FFF2-40B4-BE49-F238E27FC236}">
                  <a16:creationId xmlns:a16="http://schemas.microsoft.com/office/drawing/2014/main" id="{C9848D6F-6842-154A-96B6-4B427B3C340B}"/>
                </a:ext>
              </a:extLst>
            </p:cNvPr>
            <p:cNvSpPr/>
            <p:nvPr/>
          </p:nvSpPr>
          <p:spPr>
            <a:xfrm>
              <a:off x="2861030" y="3079231"/>
              <a:ext cx="1386132" cy="61308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 w="41275" cap="rnd">
              <a:solidFill>
                <a:schemeClr val="accent4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320" name="그룹 319">
            <a:extLst>
              <a:ext uri="{FF2B5EF4-FFF2-40B4-BE49-F238E27FC236}">
                <a16:creationId xmlns:a16="http://schemas.microsoft.com/office/drawing/2014/main" id="{0D48CBEA-9263-E34B-8000-9B899C7CC734}"/>
              </a:ext>
            </a:extLst>
          </p:cNvPr>
          <p:cNvGrpSpPr/>
          <p:nvPr/>
        </p:nvGrpSpPr>
        <p:grpSpPr>
          <a:xfrm>
            <a:off x="5840702" y="4162936"/>
            <a:ext cx="3491892" cy="1920937"/>
            <a:chOff x="4862991" y="3013877"/>
            <a:chExt cx="3153233" cy="941983"/>
          </a:xfrm>
        </p:grpSpPr>
        <p:sp>
          <p:nvSpPr>
            <p:cNvPr id="321" name="object 52">
              <a:extLst>
                <a:ext uri="{FF2B5EF4-FFF2-40B4-BE49-F238E27FC236}">
                  <a16:creationId xmlns:a16="http://schemas.microsoft.com/office/drawing/2014/main" id="{95FDC7FF-5242-A44F-B637-626D2EEC6D2A}"/>
                </a:ext>
              </a:extLst>
            </p:cNvPr>
            <p:cNvSpPr/>
            <p:nvPr/>
          </p:nvSpPr>
          <p:spPr>
            <a:xfrm>
              <a:off x="4862991" y="3013877"/>
              <a:ext cx="1709669" cy="9419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2" name="object 53">
              <a:extLst>
                <a:ext uri="{FF2B5EF4-FFF2-40B4-BE49-F238E27FC236}">
                  <a16:creationId xmlns:a16="http://schemas.microsoft.com/office/drawing/2014/main" id="{9F38AC80-F611-FD4E-911A-91D550C8C898}"/>
                </a:ext>
              </a:extLst>
            </p:cNvPr>
            <p:cNvSpPr/>
            <p:nvPr/>
          </p:nvSpPr>
          <p:spPr>
            <a:xfrm>
              <a:off x="6291476" y="3069599"/>
              <a:ext cx="782887" cy="7012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3" name="object 54">
              <a:extLst>
                <a:ext uri="{FF2B5EF4-FFF2-40B4-BE49-F238E27FC236}">
                  <a16:creationId xmlns:a16="http://schemas.microsoft.com/office/drawing/2014/main" id="{97B945CE-C4DD-0E48-BBB6-12AF3E6483B3}"/>
                </a:ext>
              </a:extLst>
            </p:cNvPr>
            <p:cNvSpPr/>
            <p:nvPr/>
          </p:nvSpPr>
          <p:spPr>
            <a:xfrm>
              <a:off x="6377485" y="3454255"/>
              <a:ext cx="502987" cy="69382"/>
            </a:xfrm>
            <a:custGeom>
              <a:avLst/>
              <a:gdLst/>
              <a:ahLst/>
              <a:cxnLst/>
              <a:rect l="l" t="t" r="r" b="b"/>
              <a:pathLst>
                <a:path w="356870" h="97789">
                  <a:moveTo>
                    <a:pt x="178155" y="0"/>
                  </a:moveTo>
                  <a:lnTo>
                    <a:pt x="108811" y="3838"/>
                  </a:lnTo>
                  <a:lnTo>
                    <a:pt x="52182" y="14304"/>
                  </a:lnTo>
                  <a:lnTo>
                    <a:pt x="14001" y="29826"/>
                  </a:lnTo>
                  <a:lnTo>
                    <a:pt x="0" y="48831"/>
                  </a:lnTo>
                  <a:lnTo>
                    <a:pt x="14001" y="67841"/>
                  </a:lnTo>
                  <a:lnTo>
                    <a:pt x="52182" y="83362"/>
                  </a:lnTo>
                  <a:lnTo>
                    <a:pt x="108811" y="93826"/>
                  </a:lnTo>
                  <a:lnTo>
                    <a:pt x="178155" y="97662"/>
                  </a:lnTo>
                  <a:lnTo>
                    <a:pt x="247506" y="93826"/>
                  </a:lnTo>
                  <a:lnTo>
                    <a:pt x="304139" y="83362"/>
                  </a:lnTo>
                  <a:lnTo>
                    <a:pt x="342322" y="67841"/>
                  </a:lnTo>
                  <a:lnTo>
                    <a:pt x="356323" y="48831"/>
                  </a:lnTo>
                  <a:lnTo>
                    <a:pt x="342322" y="29826"/>
                  </a:lnTo>
                  <a:lnTo>
                    <a:pt x="304139" y="14304"/>
                  </a:lnTo>
                  <a:lnTo>
                    <a:pt x="247506" y="3838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B04896"/>
            </a:solid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4" name="object 55">
              <a:extLst>
                <a:ext uri="{FF2B5EF4-FFF2-40B4-BE49-F238E27FC236}">
                  <a16:creationId xmlns:a16="http://schemas.microsoft.com/office/drawing/2014/main" id="{E7C1978B-3EAB-1945-86D6-3B37506913A5}"/>
                </a:ext>
              </a:extLst>
            </p:cNvPr>
            <p:cNvSpPr/>
            <p:nvPr/>
          </p:nvSpPr>
          <p:spPr>
            <a:xfrm>
              <a:off x="6371292" y="3605951"/>
              <a:ext cx="120269" cy="792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5" name="object 56">
              <a:extLst>
                <a:ext uri="{FF2B5EF4-FFF2-40B4-BE49-F238E27FC236}">
                  <a16:creationId xmlns:a16="http://schemas.microsoft.com/office/drawing/2014/main" id="{3CB5E6E4-7C25-9442-9C00-67883E785AD7}"/>
                </a:ext>
              </a:extLst>
            </p:cNvPr>
            <p:cNvSpPr/>
            <p:nvPr/>
          </p:nvSpPr>
          <p:spPr>
            <a:xfrm>
              <a:off x="7284580" y="3102818"/>
              <a:ext cx="731644" cy="6669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6" name="object 57">
              <a:extLst>
                <a:ext uri="{FF2B5EF4-FFF2-40B4-BE49-F238E27FC236}">
                  <a16:creationId xmlns:a16="http://schemas.microsoft.com/office/drawing/2014/main" id="{9AB02456-D38B-3B40-B977-003835656D67}"/>
                </a:ext>
              </a:extLst>
            </p:cNvPr>
            <p:cNvSpPr/>
            <p:nvPr/>
          </p:nvSpPr>
          <p:spPr>
            <a:xfrm>
              <a:off x="7571194" y="3312563"/>
              <a:ext cx="122738" cy="511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7" name="object 58">
              <a:extLst>
                <a:ext uri="{FF2B5EF4-FFF2-40B4-BE49-F238E27FC236}">
                  <a16:creationId xmlns:a16="http://schemas.microsoft.com/office/drawing/2014/main" id="{CB468C5A-9239-B14A-B39D-C015AE5EFE66}"/>
                </a:ext>
              </a:extLst>
            </p:cNvPr>
            <p:cNvSpPr/>
            <p:nvPr/>
          </p:nvSpPr>
          <p:spPr>
            <a:xfrm>
              <a:off x="7426687" y="3366240"/>
              <a:ext cx="430493" cy="120743"/>
            </a:xfrm>
            <a:custGeom>
              <a:avLst/>
              <a:gdLst/>
              <a:ahLst/>
              <a:cxnLst/>
              <a:rect l="l" t="t" r="r" b="b"/>
              <a:pathLst>
                <a:path w="305435" h="170179">
                  <a:moveTo>
                    <a:pt x="152653" y="0"/>
                  </a:moveTo>
                  <a:lnTo>
                    <a:pt x="93231" y="6671"/>
                  </a:lnTo>
                  <a:lnTo>
                    <a:pt x="44708" y="24866"/>
                  </a:lnTo>
                  <a:lnTo>
                    <a:pt x="11995" y="51852"/>
                  </a:lnTo>
                  <a:lnTo>
                    <a:pt x="0" y="84899"/>
                  </a:lnTo>
                  <a:lnTo>
                    <a:pt x="11995" y="117946"/>
                  </a:lnTo>
                  <a:lnTo>
                    <a:pt x="44708" y="144932"/>
                  </a:lnTo>
                  <a:lnTo>
                    <a:pt x="93231" y="163127"/>
                  </a:lnTo>
                  <a:lnTo>
                    <a:pt x="152653" y="169799"/>
                  </a:lnTo>
                  <a:lnTo>
                    <a:pt x="212069" y="163127"/>
                  </a:lnTo>
                  <a:lnTo>
                    <a:pt x="260588" y="144932"/>
                  </a:lnTo>
                  <a:lnTo>
                    <a:pt x="293300" y="117946"/>
                  </a:lnTo>
                  <a:lnTo>
                    <a:pt x="305295" y="84899"/>
                  </a:lnTo>
                  <a:lnTo>
                    <a:pt x="293300" y="51852"/>
                  </a:lnTo>
                  <a:lnTo>
                    <a:pt x="260588" y="24866"/>
                  </a:lnTo>
                  <a:lnTo>
                    <a:pt x="212069" y="6671"/>
                  </a:lnTo>
                  <a:lnTo>
                    <a:pt x="152653" y="0"/>
                  </a:lnTo>
                  <a:close/>
                </a:path>
              </a:pathLst>
            </a:custGeom>
            <a:solidFill>
              <a:srgbClr val="FFF100"/>
            </a:solid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8" name="object 59">
              <a:extLst>
                <a:ext uri="{FF2B5EF4-FFF2-40B4-BE49-F238E27FC236}">
                  <a16:creationId xmlns:a16="http://schemas.microsoft.com/office/drawing/2014/main" id="{87E90B41-8D15-A54B-9628-C653177B5CFF}"/>
                </a:ext>
              </a:extLst>
            </p:cNvPr>
            <p:cNvSpPr/>
            <p:nvPr/>
          </p:nvSpPr>
          <p:spPr>
            <a:xfrm>
              <a:off x="5588046" y="3447281"/>
              <a:ext cx="290981" cy="1111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28575">
              <a:noFill/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329" name="그림 328">
            <a:extLst>
              <a:ext uri="{FF2B5EF4-FFF2-40B4-BE49-F238E27FC236}">
                <a16:creationId xmlns:a16="http://schemas.microsoft.com/office/drawing/2014/main" id="{04FF8586-E295-AB42-894C-5C2A2D376E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7" y="3143250"/>
            <a:ext cx="812800" cy="1511300"/>
          </a:xfrm>
          <a:prstGeom prst="rect">
            <a:avLst/>
          </a:prstGeom>
        </p:spPr>
      </p:pic>
      <p:sp>
        <p:nvSpPr>
          <p:cNvPr id="330" name="object 14">
            <a:extLst>
              <a:ext uri="{FF2B5EF4-FFF2-40B4-BE49-F238E27FC236}">
                <a16:creationId xmlns:a16="http://schemas.microsoft.com/office/drawing/2014/main" id="{46066660-99B2-6643-B4C1-FD8D057C5377}"/>
              </a:ext>
            </a:extLst>
          </p:cNvPr>
          <p:cNvSpPr txBox="1"/>
          <p:nvPr/>
        </p:nvSpPr>
        <p:spPr>
          <a:xfrm>
            <a:off x="2788010" y="2902279"/>
            <a:ext cx="2357576" cy="643640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lang="ko-KR" altLang="en-US" sz="28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약은 사탕과 달라요</a:t>
            </a:r>
            <a:r>
              <a:rPr lang="en-US" altLang="ko-KR" sz="28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sz="2800" b="1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sp>
        <p:nvSpPr>
          <p:cNvPr id="331" name="모서리가 둥근 사각형 설명선[R] 330">
            <a:extLst>
              <a:ext uri="{FF2B5EF4-FFF2-40B4-BE49-F238E27FC236}">
                <a16:creationId xmlns:a16="http://schemas.microsoft.com/office/drawing/2014/main" id="{B76DA9A5-912A-0748-AE17-04C11EEBA1B4}"/>
              </a:ext>
            </a:extLst>
          </p:cNvPr>
          <p:cNvSpPr/>
          <p:nvPr/>
        </p:nvSpPr>
        <p:spPr>
          <a:xfrm>
            <a:off x="2448484" y="2908307"/>
            <a:ext cx="2800585" cy="692143"/>
          </a:xfrm>
          <a:prstGeom prst="wedgeRoundRectCallout">
            <a:avLst>
              <a:gd name="adj1" fmla="val -48985"/>
              <a:gd name="adj2" fmla="val 105491"/>
              <a:gd name="adj3" fmla="val 16667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id="{4EAB7FDE-9CA3-344A-8024-CA6988CF24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90" y="3143250"/>
            <a:ext cx="723900" cy="1511300"/>
          </a:xfrm>
          <a:prstGeom prst="rect">
            <a:avLst/>
          </a:prstGeom>
        </p:spPr>
      </p:pic>
      <p:sp>
        <p:nvSpPr>
          <p:cNvPr id="334" name="object 14">
            <a:extLst>
              <a:ext uri="{FF2B5EF4-FFF2-40B4-BE49-F238E27FC236}">
                <a16:creationId xmlns:a16="http://schemas.microsoft.com/office/drawing/2014/main" id="{1C68FC24-9DE7-7643-A8CE-3657EE898F89}"/>
              </a:ext>
            </a:extLst>
          </p:cNvPr>
          <p:cNvSpPr txBox="1"/>
          <p:nvPr/>
        </p:nvSpPr>
        <p:spPr>
          <a:xfrm>
            <a:off x="6029728" y="3371850"/>
            <a:ext cx="2991079" cy="733536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lang="ko-KR" altLang="en-US" sz="32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비타민은 사탕이 아니에요</a:t>
            </a:r>
            <a:r>
              <a:rPr lang="en-US" altLang="ko-KR" sz="32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</a:p>
        </p:txBody>
      </p:sp>
      <p:sp>
        <p:nvSpPr>
          <p:cNvPr id="335" name="모서리가 둥근 사각형 설명선[R] 334">
            <a:extLst>
              <a:ext uri="{FF2B5EF4-FFF2-40B4-BE49-F238E27FC236}">
                <a16:creationId xmlns:a16="http://schemas.microsoft.com/office/drawing/2014/main" id="{474B94B7-FF96-2541-9091-D1DF55E5891E}"/>
              </a:ext>
            </a:extLst>
          </p:cNvPr>
          <p:cNvSpPr/>
          <p:nvPr/>
        </p:nvSpPr>
        <p:spPr>
          <a:xfrm flipH="1">
            <a:off x="5850988" y="3463424"/>
            <a:ext cx="3253546" cy="525667"/>
          </a:xfrm>
          <a:prstGeom prst="wedgeRoundRectCallout">
            <a:avLst>
              <a:gd name="adj1" fmla="val -48985"/>
              <a:gd name="adj2" fmla="val 105491"/>
              <a:gd name="adj3" fmla="val 16667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537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22">
            <a:extLst>
              <a:ext uri="{FF2B5EF4-FFF2-40B4-BE49-F238E27FC236}">
                <a16:creationId xmlns:a16="http://schemas.microsoft.com/office/drawing/2014/main" id="{4E6A1188-E380-7241-BF9F-55CBCB3A3D95}"/>
              </a:ext>
            </a:extLst>
          </p:cNvPr>
          <p:cNvSpPr/>
          <p:nvPr/>
        </p:nvSpPr>
        <p:spPr>
          <a:xfrm>
            <a:off x="1174105" y="2398524"/>
            <a:ext cx="1196668" cy="820926"/>
          </a:xfrm>
          <a:custGeom>
            <a:avLst/>
            <a:gdLst/>
            <a:ahLst/>
            <a:cxnLst/>
            <a:rect l="l" t="t" r="r" b="b"/>
            <a:pathLst>
              <a:path w="783590" h="530860">
                <a:moveTo>
                  <a:pt x="782957" y="0"/>
                </a:moveTo>
                <a:lnTo>
                  <a:pt x="79560" y="0"/>
                </a:lnTo>
                <a:lnTo>
                  <a:pt x="48668" y="6275"/>
                </a:lnTo>
                <a:lnTo>
                  <a:pt x="23371" y="23364"/>
                </a:lnTo>
                <a:lnTo>
                  <a:pt x="6277" y="48659"/>
                </a:lnTo>
                <a:lnTo>
                  <a:pt x="0" y="79552"/>
                </a:lnTo>
                <a:lnTo>
                  <a:pt x="0" y="450824"/>
                </a:lnTo>
                <a:lnTo>
                  <a:pt x="6277" y="481712"/>
                </a:lnTo>
                <a:lnTo>
                  <a:pt x="23371" y="507007"/>
                </a:lnTo>
                <a:lnTo>
                  <a:pt x="48668" y="524099"/>
                </a:lnTo>
                <a:lnTo>
                  <a:pt x="79560" y="530377"/>
                </a:lnTo>
                <a:lnTo>
                  <a:pt x="782957" y="530377"/>
                </a:lnTo>
                <a:lnTo>
                  <a:pt x="782957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72" name="object 23">
            <a:extLst>
              <a:ext uri="{FF2B5EF4-FFF2-40B4-BE49-F238E27FC236}">
                <a16:creationId xmlns:a16="http://schemas.microsoft.com/office/drawing/2014/main" id="{8416C6A7-B388-E643-974A-D919B62A3C2D}"/>
              </a:ext>
            </a:extLst>
          </p:cNvPr>
          <p:cNvSpPr/>
          <p:nvPr/>
        </p:nvSpPr>
        <p:spPr>
          <a:xfrm>
            <a:off x="2449518" y="2398524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5" h="530860">
                <a:moveTo>
                  <a:pt x="703389" y="0"/>
                </a:moveTo>
                <a:lnTo>
                  <a:pt x="0" y="0"/>
                </a:lnTo>
                <a:lnTo>
                  <a:pt x="0" y="530377"/>
                </a:lnTo>
                <a:lnTo>
                  <a:pt x="703389" y="530377"/>
                </a:lnTo>
                <a:lnTo>
                  <a:pt x="734282" y="524099"/>
                </a:lnTo>
                <a:lnTo>
                  <a:pt x="759577" y="507007"/>
                </a:lnTo>
                <a:lnTo>
                  <a:pt x="776666" y="481712"/>
                </a:lnTo>
                <a:lnTo>
                  <a:pt x="782942" y="450824"/>
                </a:lnTo>
                <a:lnTo>
                  <a:pt x="782942" y="79552"/>
                </a:lnTo>
                <a:lnTo>
                  <a:pt x="776666" y="48659"/>
                </a:lnTo>
                <a:lnTo>
                  <a:pt x="759577" y="23364"/>
                </a:lnTo>
                <a:lnTo>
                  <a:pt x="734282" y="6275"/>
                </a:lnTo>
                <a:lnTo>
                  <a:pt x="703389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73" name="object 24">
            <a:extLst>
              <a:ext uri="{FF2B5EF4-FFF2-40B4-BE49-F238E27FC236}">
                <a16:creationId xmlns:a16="http://schemas.microsoft.com/office/drawing/2014/main" id="{BF9D9013-7F57-854B-A0D2-2E60F955CAF5}"/>
              </a:ext>
            </a:extLst>
          </p:cNvPr>
          <p:cNvSpPr/>
          <p:nvPr/>
        </p:nvSpPr>
        <p:spPr>
          <a:xfrm>
            <a:off x="4408594" y="2398524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4" h="530860">
                <a:moveTo>
                  <a:pt x="782942" y="0"/>
                </a:moveTo>
                <a:lnTo>
                  <a:pt x="79552" y="0"/>
                </a:lnTo>
                <a:lnTo>
                  <a:pt x="48665" y="6275"/>
                </a:lnTo>
                <a:lnTo>
                  <a:pt x="23369" y="23364"/>
                </a:lnTo>
                <a:lnTo>
                  <a:pt x="6277" y="48659"/>
                </a:lnTo>
                <a:lnTo>
                  <a:pt x="0" y="79552"/>
                </a:lnTo>
                <a:lnTo>
                  <a:pt x="0" y="450824"/>
                </a:lnTo>
                <a:lnTo>
                  <a:pt x="6277" y="481712"/>
                </a:lnTo>
                <a:lnTo>
                  <a:pt x="23369" y="507007"/>
                </a:lnTo>
                <a:lnTo>
                  <a:pt x="48665" y="524099"/>
                </a:lnTo>
                <a:lnTo>
                  <a:pt x="79552" y="530377"/>
                </a:lnTo>
                <a:lnTo>
                  <a:pt x="782942" y="530377"/>
                </a:lnTo>
                <a:lnTo>
                  <a:pt x="782942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74" name="object 25">
            <a:extLst>
              <a:ext uri="{FF2B5EF4-FFF2-40B4-BE49-F238E27FC236}">
                <a16:creationId xmlns:a16="http://schemas.microsoft.com/office/drawing/2014/main" id="{23B2117D-2CD4-8447-A737-60B31D7A4C51}"/>
              </a:ext>
            </a:extLst>
          </p:cNvPr>
          <p:cNvSpPr/>
          <p:nvPr/>
        </p:nvSpPr>
        <p:spPr>
          <a:xfrm>
            <a:off x="5682436" y="2398524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4" h="530860">
                <a:moveTo>
                  <a:pt x="703389" y="0"/>
                </a:moveTo>
                <a:lnTo>
                  <a:pt x="0" y="0"/>
                </a:lnTo>
                <a:lnTo>
                  <a:pt x="0" y="530377"/>
                </a:lnTo>
                <a:lnTo>
                  <a:pt x="703389" y="530377"/>
                </a:lnTo>
                <a:lnTo>
                  <a:pt x="734277" y="524099"/>
                </a:lnTo>
                <a:lnTo>
                  <a:pt x="759572" y="507007"/>
                </a:lnTo>
                <a:lnTo>
                  <a:pt x="776664" y="481712"/>
                </a:lnTo>
                <a:lnTo>
                  <a:pt x="782942" y="450824"/>
                </a:lnTo>
                <a:lnTo>
                  <a:pt x="782942" y="79552"/>
                </a:lnTo>
                <a:lnTo>
                  <a:pt x="776664" y="48659"/>
                </a:lnTo>
                <a:lnTo>
                  <a:pt x="759572" y="23364"/>
                </a:lnTo>
                <a:lnTo>
                  <a:pt x="734277" y="6275"/>
                </a:lnTo>
                <a:lnTo>
                  <a:pt x="703389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75" name="object 26">
            <a:extLst>
              <a:ext uri="{FF2B5EF4-FFF2-40B4-BE49-F238E27FC236}">
                <a16:creationId xmlns:a16="http://schemas.microsoft.com/office/drawing/2014/main" id="{F5911148-A629-DF42-8597-D66B355696C1}"/>
              </a:ext>
            </a:extLst>
          </p:cNvPr>
          <p:cNvSpPr/>
          <p:nvPr/>
        </p:nvSpPr>
        <p:spPr>
          <a:xfrm>
            <a:off x="7643076" y="2398524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4" h="530860">
                <a:moveTo>
                  <a:pt x="782954" y="0"/>
                </a:moveTo>
                <a:lnTo>
                  <a:pt x="79552" y="0"/>
                </a:lnTo>
                <a:lnTo>
                  <a:pt x="48665" y="6275"/>
                </a:lnTo>
                <a:lnTo>
                  <a:pt x="23369" y="23364"/>
                </a:lnTo>
                <a:lnTo>
                  <a:pt x="6277" y="48659"/>
                </a:lnTo>
                <a:lnTo>
                  <a:pt x="0" y="79552"/>
                </a:lnTo>
                <a:lnTo>
                  <a:pt x="0" y="450824"/>
                </a:lnTo>
                <a:lnTo>
                  <a:pt x="6277" y="481712"/>
                </a:lnTo>
                <a:lnTo>
                  <a:pt x="23369" y="507007"/>
                </a:lnTo>
                <a:lnTo>
                  <a:pt x="48665" y="524099"/>
                </a:lnTo>
                <a:lnTo>
                  <a:pt x="79552" y="530377"/>
                </a:lnTo>
                <a:lnTo>
                  <a:pt x="782954" y="530377"/>
                </a:lnTo>
                <a:lnTo>
                  <a:pt x="782954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76" name="object 27">
            <a:extLst>
              <a:ext uri="{FF2B5EF4-FFF2-40B4-BE49-F238E27FC236}">
                <a16:creationId xmlns:a16="http://schemas.microsoft.com/office/drawing/2014/main" id="{DDFB352B-773A-0943-9060-9110B279147F}"/>
              </a:ext>
            </a:extLst>
          </p:cNvPr>
          <p:cNvSpPr/>
          <p:nvPr/>
        </p:nvSpPr>
        <p:spPr>
          <a:xfrm>
            <a:off x="8915031" y="2401410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4" h="530860">
                <a:moveTo>
                  <a:pt x="703402" y="0"/>
                </a:moveTo>
                <a:lnTo>
                  <a:pt x="0" y="0"/>
                </a:lnTo>
                <a:lnTo>
                  <a:pt x="0" y="530377"/>
                </a:lnTo>
                <a:lnTo>
                  <a:pt x="703402" y="530377"/>
                </a:lnTo>
                <a:lnTo>
                  <a:pt x="734289" y="524099"/>
                </a:lnTo>
                <a:lnTo>
                  <a:pt x="759585" y="507007"/>
                </a:lnTo>
                <a:lnTo>
                  <a:pt x="776677" y="481712"/>
                </a:lnTo>
                <a:lnTo>
                  <a:pt x="782954" y="450824"/>
                </a:lnTo>
                <a:lnTo>
                  <a:pt x="782954" y="79552"/>
                </a:lnTo>
                <a:lnTo>
                  <a:pt x="776677" y="48659"/>
                </a:lnTo>
                <a:lnTo>
                  <a:pt x="759585" y="23364"/>
                </a:lnTo>
                <a:lnTo>
                  <a:pt x="734289" y="6275"/>
                </a:lnTo>
                <a:lnTo>
                  <a:pt x="703402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77" name="object 36">
            <a:extLst>
              <a:ext uri="{FF2B5EF4-FFF2-40B4-BE49-F238E27FC236}">
                <a16:creationId xmlns:a16="http://schemas.microsoft.com/office/drawing/2014/main" id="{ED404EC9-CED8-D946-926C-55D747655680}"/>
              </a:ext>
            </a:extLst>
          </p:cNvPr>
          <p:cNvSpPr/>
          <p:nvPr/>
        </p:nvSpPr>
        <p:spPr>
          <a:xfrm>
            <a:off x="1171492" y="4391543"/>
            <a:ext cx="1196668" cy="820926"/>
          </a:xfrm>
          <a:custGeom>
            <a:avLst/>
            <a:gdLst/>
            <a:ahLst/>
            <a:cxnLst/>
            <a:rect l="l" t="t" r="r" b="b"/>
            <a:pathLst>
              <a:path w="783590" h="530859">
                <a:moveTo>
                  <a:pt x="782957" y="0"/>
                </a:moveTo>
                <a:lnTo>
                  <a:pt x="79560" y="0"/>
                </a:lnTo>
                <a:lnTo>
                  <a:pt x="48668" y="6277"/>
                </a:lnTo>
                <a:lnTo>
                  <a:pt x="23371" y="23369"/>
                </a:lnTo>
                <a:lnTo>
                  <a:pt x="6277" y="48665"/>
                </a:lnTo>
                <a:lnTo>
                  <a:pt x="0" y="79552"/>
                </a:lnTo>
                <a:lnTo>
                  <a:pt x="0" y="450824"/>
                </a:lnTo>
                <a:lnTo>
                  <a:pt x="6277" y="481717"/>
                </a:lnTo>
                <a:lnTo>
                  <a:pt x="23371" y="507012"/>
                </a:lnTo>
                <a:lnTo>
                  <a:pt x="48668" y="524101"/>
                </a:lnTo>
                <a:lnTo>
                  <a:pt x="79560" y="530377"/>
                </a:lnTo>
                <a:lnTo>
                  <a:pt x="782957" y="530377"/>
                </a:lnTo>
                <a:lnTo>
                  <a:pt x="782957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78" name="object 37">
            <a:extLst>
              <a:ext uri="{FF2B5EF4-FFF2-40B4-BE49-F238E27FC236}">
                <a16:creationId xmlns:a16="http://schemas.microsoft.com/office/drawing/2014/main" id="{EB11C15F-0ACF-C246-A293-8DB004E47D1B}"/>
              </a:ext>
            </a:extLst>
          </p:cNvPr>
          <p:cNvSpPr/>
          <p:nvPr/>
        </p:nvSpPr>
        <p:spPr>
          <a:xfrm>
            <a:off x="2443847" y="4391543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5" h="530859">
                <a:moveTo>
                  <a:pt x="703389" y="0"/>
                </a:moveTo>
                <a:lnTo>
                  <a:pt x="0" y="0"/>
                </a:lnTo>
                <a:lnTo>
                  <a:pt x="0" y="530377"/>
                </a:lnTo>
                <a:lnTo>
                  <a:pt x="703389" y="530377"/>
                </a:lnTo>
                <a:lnTo>
                  <a:pt x="734282" y="524101"/>
                </a:lnTo>
                <a:lnTo>
                  <a:pt x="759577" y="507012"/>
                </a:lnTo>
                <a:lnTo>
                  <a:pt x="776666" y="481717"/>
                </a:lnTo>
                <a:lnTo>
                  <a:pt x="782942" y="450824"/>
                </a:lnTo>
                <a:lnTo>
                  <a:pt x="782942" y="79552"/>
                </a:lnTo>
                <a:lnTo>
                  <a:pt x="776666" y="48665"/>
                </a:lnTo>
                <a:lnTo>
                  <a:pt x="759577" y="23369"/>
                </a:lnTo>
                <a:lnTo>
                  <a:pt x="734282" y="6277"/>
                </a:lnTo>
                <a:lnTo>
                  <a:pt x="703389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79" name="object 38">
            <a:extLst>
              <a:ext uri="{FF2B5EF4-FFF2-40B4-BE49-F238E27FC236}">
                <a16:creationId xmlns:a16="http://schemas.microsoft.com/office/drawing/2014/main" id="{C2591071-C30B-5E47-9B2A-7650CCAA63CB}"/>
              </a:ext>
            </a:extLst>
          </p:cNvPr>
          <p:cNvSpPr/>
          <p:nvPr/>
        </p:nvSpPr>
        <p:spPr>
          <a:xfrm>
            <a:off x="4408594" y="4401565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4" h="530859">
                <a:moveTo>
                  <a:pt x="782942" y="0"/>
                </a:moveTo>
                <a:lnTo>
                  <a:pt x="79552" y="0"/>
                </a:lnTo>
                <a:lnTo>
                  <a:pt x="48665" y="6277"/>
                </a:lnTo>
                <a:lnTo>
                  <a:pt x="23369" y="23369"/>
                </a:lnTo>
                <a:lnTo>
                  <a:pt x="6277" y="48665"/>
                </a:lnTo>
                <a:lnTo>
                  <a:pt x="0" y="79552"/>
                </a:lnTo>
                <a:lnTo>
                  <a:pt x="0" y="450824"/>
                </a:lnTo>
                <a:lnTo>
                  <a:pt x="6277" y="481717"/>
                </a:lnTo>
                <a:lnTo>
                  <a:pt x="23369" y="507012"/>
                </a:lnTo>
                <a:lnTo>
                  <a:pt x="48665" y="524101"/>
                </a:lnTo>
                <a:lnTo>
                  <a:pt x="79552" y="530377"/>
                </a:lnTo>
                <a:lnTo>
                  <a:pt x="782942" y="530377"/>
                </a:lnTo>
                <a:lnTo>
                  <a:pt x="782942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80" name="object 39">
            <a:extLst>
              <a:ext uri="{FF2B5EF4-FFF2-40B4-BE49-F238E27FC236}">
                <a16:creationId xmlns:a16="http://schemas.microsoft.com/office/drawing/2014/main" id="{B7150C6A-98B7-ED43-9535-C66297353DBB}"/>
              </a:ext>
            </a:extLst>
          </p:cNvPr>
          <p:cNvSpPr/>
          <p:nvPr/>
        </p:nvSpPr>
        <p:spPr>
          <a:xfrm>
            <a:off x="5662052" y="4401565"/>
            <a:ext cx="1195698" cy="820926"/>
          </a:xfrm>
          <a:custGeom>
            <a:avLst/>
            <a:gdLst/>
            <a:ahLst/>
            <a:cxnLst/>
            <a:rect l="l" t="t" r="r" b="b"/>
            <a:pathLst>
              <a:path w="782954" h="530859">
                <a:moveTo>
                  <a:pt x="703389" y="0"/>
                </a:moveTo>
                <a:lnTo>
                  <a:pt x="0" y="0"/>
                </a:lnTo>
                <a:lnTo>
                  <a:pt x="0" y="530377"/>
                </a:lnTo>
                <a:lnTo>
                  <a:pt x="703389" y="530377"/>
                </a:lnTo>
                <a:lnTo>
                  <a:pt x="734277" y="524101"/>
                </a:lnTo>
                <a:lnTo>
                  <a:pt x="759572" y="507012"/>
                </a:lnTo>
                <a:lnTo>
                  <a:pt x="776664" y="481717"/>
                </a:lnTo>
                <a:lnTo>
                  <a:pt x="782942" y="450824"/>
                </a:lnTo>
                <a:lnTo>
                  <a:pt x="782942" y="79552"/>
                </a:lnTo>
                <a:lnTo>
                  <a:pt x="776664" y="48665"/>
                </a:lnTo>
                <a:lnTo>
                  <a:pt x="759572" y="23369"/>
                </a:lnTo>
                <a:lnTo>
                  <a:pt x="734277" y="6277"/>
                </a:lnTo>
                <a:lnTo>
                  <a:pt x="703389" y="0"/>
                </a:lnTo>
                <a:close/>
              </a:path>
            </a:pathLst>
          </a:custGeom>
          <a:solidFill>
            <a:srgbClr val="EDECF2"/>
          </a:solid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3F2CBB13-A8DF-AB48-A696-B87EBE79CB9E}"/>
              </a:ext>
            </a:extLst>
          </p:cNvPr>
          <p:cNvSpPr/>
          <p:nvPr/>
        </p:nvSpPr>
        <p:spPr>
          <a:xfrm>
            <a:off x="1171492" y="1010009"/>
            <a:ext cx="8927961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 err="1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약이랑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사탕은 달라요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38" name="object 12">
            <a:extLst>
              <a:ext uri="{FF2B5EF4-FFF2-40B4-BE49-F238E27FC236}">
                <a16:creationId xmlns:a16="http://schemas.microsoft.com/office/drawing/2014/main" id="{FFC4BED2-E66F-7F40-BBB5-0318B29D6B65}"/>
              </a:ext>
            </a:extLst>
          </p:cNvPr>
          <p:cNvSpPr txBox="1"/>
          <p:nvPr/>
        </p:nvSpPr>
        <p:spPr>
          <a:xfrm>
            <a:off x="1972469" y="1085850"/>
            <a:ext cx="8736869" cy="929424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약은 사탕이 아니에요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</a:p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생김새는 닮았지만 똑같지 않아요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ED611DAB-FC7B-4743-8926-286C584A6638}"/>
              </a:ext>
            </a:extLst>
          </p:cNvPr>
          <p:cNvSpPr/>
          <p:nvPr/>
        </p:nvSpPr>
        <p:spPr>
          <a:xfrm>
            <a:off x="1617885" y="1315063"/>
            <a:ext cx="268946" cy="135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3CC72BF1-5022-D14E-8057-0A41EE35CC76}"/>
              </a:ext>
            </a:extLst>
          </p:cNvPr>
          <p:cNvSpPr/>
          <p:nvPr/>
        </p:nvSpPr>
        <p:spPr>
          <a:xfrm>
            <a:off x="1617885" y="1771650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C16855C4-F19F-D245-95B1-E2B3CEA57FAA}"/>
              </a:ext>
            </a:extLst>
          </p:cNvPr>
          <p:cNvSpPr txBox="1"/>
          <p:nvPr/>
        </p:nvSpPr>
        <p:spPr>
          <a:xfrm>
            <a:off x="1055912" y="3445903"/>
            <a:ext cx="1370313" cy="407313"/>
          </a:xfrm>
          <a:prstGeom prst="rect">
            <a:avLst/>
          </a:prstGeom>
        </p:spPr>
        <p:txBody>
          <a:bodyPr vert="horz" wrap="square" lIns="0" tIns="34439" rIns="0" bIns="0" rtlCol="0">
            <a:spAutoFit/>
          </a:bodyPr>
          <a:lstStyle/>
          <a:p>
            <a:pPr marL="16019" marR="6407" indent="44051" algn="ctr">
              <a:lnSpc>
                <a:spcPts val="1337"/>
              </a:lnSpc>
              <a:spcBef>
                <a:spcPts val="271"/>
              </a:spcBef>
            </a:pPr>
            <a:r>
              <a:rPr sz="1766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아나프록스</a:t>
            </a: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endParaRPr lang="en-US" sz="1766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16019" marR="6407" indent="44051" algn="ctr">
              <a:lnSpc>
                <a:spcPts val="1337"/>
              </a:lnSpc>
              <a:spcBef>
                <a:spcPts val="271"/>
              </a:spcBef>
            </a:pPr>
            <a:r>
              <a:rPr sz="11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(진통소염제)</a:t>
            </a:r>
            <a:endParaRPr sz="11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1443D6F2-A259-FF4E-8E16-1A78BEB513A8}"/>
              </a:ext>
            </a:extLst>
          </p:cNvPr>
          <p:cNvSpPr txBox="1"/>
          <p:nvPr/>
        </p:nvSpPr>
        <p:spPr>
          <a:xfrm>
            <a:off x="2315290" y="3356664"/>
            <a:ext cx="1452812" cy="574098"/>
          </a:xfrm>
          <a:prstGeom prst="rect">
            <a:avLst/>
          </a:prstGeom>
        </p:spPr>
        <p:txBody>
          <a:bodyPr vert="horz" wrap="square" lIns="0" tIns="17620" rIns="0" bIns="0" rtlCol="0">
            <a:spAutoFit/>
          </a:bodyPr>
          <a:lstStyle/>
          <a:p>
            <a:pPr marL="16019" algn="ctr">
              <a:spcBef>
                <a:spcPts val="139"/>
              </a:spcBef>
            </a:pP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M&amp;Ms </a:t>
            </a:r>
            <a:endParaRPr lang="en-US" sz="1766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16019" algn="ctr">
              <a:spcBef>
                <a:spcPts val="139"/>
              </a:spcBef>
            </a:pPr>
            <a:r>
              <a:rPr sz="1766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크리스피</a:t>
            </a:r>
            <a:endParaRPr sz="1766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C276570F-5637-B94C-B027-0B119DFE88CE}"/>
              </a:ext>
            </a:extLst>
          </p:cNvPr>
          <p:cNvSpPr txBox="1"/>
          <p:nvPr/>
        </p:nvSpPr>
        <p:spPr>
          <a:xfrm>
            <a:off x="4339279" y="3400210"/>
            <a:ext cx="1024113" cy="453006"/>
          </a:xfrm>
          <a:prstGeom prst="rect">
            <a:avLst/>
          </a:prstGeom>
        </p:spPr>
        <p:txBody>
          <a:bodyPr vert="horz" wrap="square" lIns="0" tIns="35240" rIns="0" bIns="0" rtlCol="0">
            <a:spAutoFit/>
          </a:bodyPr>
          <a:lstStyle/>
          <a:p>
            <a:pPr marL="16019" marR="6407" indent="193023" algn="ctr">
              <a:lnSpc>
                <a:spcPts val="1463"/>
              </a:lnSpc>
              <a:spcBef>
                <a:spcPts val="277"/>
              </a:spcBef>
            </a:pPr>
            <a:r>
              <a:rPr sz="1766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로딘정</a:t>
            </a: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endParaRPr lang="en-US" sz="1766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16019" marR="6407" indent="193023" algn="ctr">
              <a:lnSpc>
                <a:spcPts val="1463"/>
              </a:lnSpc>
              <a:spcBef>
                <a:spcPts val="277"/>
              </a:spcBef>
            </a:pPr>
            <a:r>
              <a:rPr sz="11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(진통소염제)</a:t>
            </a:r>
            <a:endParaRPr sz="11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1" name="object 31">
            <a:extLst>
              <a:ext uri="{FF2B5EF4-FFF2-40B4-BE49-F238E27FC236}">
                <a16:creationId xmlns:a16="http://schemas.microsoft.com/office/drawing/2014/main" id="{A5B8BB47-E795-D541-BA4A-6DA2EC36A476}"/>
              </a:ext>
            </a:extLst>
          </p:cNvPr>
          <p:cNvSpPr txBox="1"/>
          <p:nvPr/>
        </p:nvSpPr>
        <p:spPr>
          <a:xfrm>
            <a:off x="5934569" y="3467787"/>
            <a:ext cx="805650" cy="287915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algn="ctr">
              <a:spcBef>
                <a:spcPts val="126"/>
              </a:spcBef>
            </a:pP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M&amp;Ms</a:t>
            </a:r>
            <a:endParaRPr sz="1766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2" name="object 32">
            <a:extLst>
              <a:ext uri="{FF2B5EF4-FFF2-40B4-BE49-F238E27FC236}">
                <a16:creationId xmlns:a16="http://schemas.microsoft.com/office/drawing/2014/main" id="{C8639689-7A5F-0F41-9853-EAA3766C9977}"/>
              </a:ext>
            </a:extLst>
          </p:cNvPr>
          <p:cNvSpPr txBox="1"/>
          <p:nvPr/>
        </p:nvSpPr>
        <p:spPr>
          <a:xfrm>
            <a:off x="7669015" y="3381722"/>
            <a:ext cx="1024114" cy="453006"/>
          </a:xfrm>
          <a:prstGeom prst="rect">
            <a:avLst/>
          </a:prstGeom>
        </p:spPr>
        <p:txBody>
          <a:bodyPr vert="horz" wrap="square" lIns="0" tIns="35240" rIns="0" bIns="0" rtlCol="0">
            <a:spAutoFit/>
          </a:bodyPr>
          <a:lstStyle/>
          <a:p>
            <a:pPr marL="16019" marR="6407" indent="193023" algn="ctr">
              <a:lnSpc>
                <a:spcPts val="1463"/>
              </a:lnSpc>
              <a:spcBef>
                <a:spcPts val="277"/>
              </a:spcBef>
            </a:pPr>
            <a:r>
              <a:rPr sz="1766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코푸정</a:t>
            </a: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</a:t>
            </a:r>
            <a:endParaRPr lang="en-US" sz="1766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16019" marR="6407" indent="193023" algn="ctr">
              <a:lnSpc>
                <a:spcPts val="1463"/>
              </a:lnSpc>
              <a:spcBef>
                <a:spcPts val="277"/>
              </a:spcBef>
            </a:pPr>
            <a:r>
              <a:rPr sz="11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(진해거담제)</a:t>
            </a:r>
            <a:endParaRPr sz="11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3" name="object 33">
            <a:extLst>
              <a:ext uri="{FF2B5EF4-FFF2-40B4-BE49-F238E27FC236}">
                <a16:creationId xmlns:a16="http://schemas.microsoft.com/office/drawing/2014/main" id="{514D23C8-9801-DC4B-8B9B-6EE8F6983CC7}"/>
              </a:ext>
            </a:extLst>
          </p:cNvPr>
          <p:cNvSpPr txBox="1"/>
          <p:nvPr/>
        </p:nvSpPr>
        <p:spPr>
          <a:xfrm>
            <a:off x="9070036" y="3440817"/>
            <a:ext cx="885687" cy="287915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algn="ctr">
              <a:spcBef>
                <a:spcPts val="126"/>
              </a:spcBef>
            </a:pP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M&amp;Ms</a:t>
            </a:r>
            <a:endParaRPr sz="1766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4" name="object 34">
            <a:extLst>
              <a:ext uri="{FF2B5EF4-FFF2-40B4-BE49-F238E27FC236}">
                <a16:creationId xmlns:a16="http://schemas.microsoft.com/office/drawing/2014/main" id="{4A333996-D5C3-824E-A448-E20B242E6EDD}"/>
              </a:ext>
            </a:extLst>
          </p:cNvPr>
          <p:cNvSpPr txBox="1"/>
          <p:nvPr/>
        </p:nvSpPr>
        <p:spPr>
          <a:xfrm>
            <a:off x="1092474" y="5421119"/>
            <a:ext cx="1374105" cy="453006"/>
          </a:xfrm>
          <a:prstGeom prst="rect">
            <a:avLst/>
          </a:prstGeom>
        </p:spPr>
        <p:txBody>
          <a:bodyPr vert="horz" wrap="square" lIns="0" tIns="35240" rIns="0" bIns="0" rtlCol="0">
            <a:spAutoFit/>
          </a:bodyPr>
          <a:lstStyle/>
          <a:p>
            <a:pPr marL="184213" marR="6407" indent="-168995" algn="ctr">
              <a:lnSpc>
                <a:spcPts val="1463"/>
              </a:lnSpc>
              <a:spcBef>
                <a:spcPts val="277"/>
              </a:spcBef>
            </a:pPr>
            <a:r>
              <a:rPr sz="1766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복합파자임정</a:t>
            </a:r>
            <a:endParaRPr lang="en-US" altLang="ko-KR" sz="1766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184213" marR="6407" indent="-168995" algn="ctr">
              <a:lnSpc>
                <a:spcPts val="1463"/>
              </a:lnSpc>
              <a:spcBef>
                <a:spcPts val="277"/>
              </a:spcBef>
            </a:pPr>
            <a:r>
              <a:rPr sz="11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(소화제)</a:t>
            </a:r>
            <a:endParaRPr sz="11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D8F25D45-C834-5748-BC6B-0F247C72B2EE}"/>
              </a:ext>
            </a:extLst>
          </p:cNvPr>
          <p:cNvSpPr txBox="1"/>
          <p:nvPr/>
        </p:nvSpPr>
        <p:spPr>
          <a:xfrm>
            <a:off x="4339279" y="5410459"/>
            <a:ext cx="1215565" cy="478591"/>
          </a:xfrm>
          <a:prstGeom prst="rect">
            <a:avLst/>
          </a:prstGeom>
        </p:spPr>
        <p:txBody>
          <a:bodyPr vert="horz" wrap="square" lIns="0" tIns="35240" rIns="0" bIns="0" rtlCol="0">
            <a:spAutoFit/>
          </a:bodyPr>
          <a:lstStyle/>
          <a:p>
            <a:pPr marL="16019" marR="6407" indent="48056" algn="ctr">
              <a:lnSpc>
                <a:spcPts val="1463"/>
              </a:lnSpc>
              <a:spcBef>
                <a:spcPts val="277"/>
              </a:spcBef>
            </a:pPr>
            <a:r>
              <a:rPr lang="en-US"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r>
              <a:rPr sz="1766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디클로페낙</a:t>
            </a: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</a:t>
            </a:r>
            <a:endParaRPr lang="en-US" sz="1766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16019" marR="6407" indent="48056" algn="ctr">
              <a:lnSpc>
                <a:spcPts val="1463"/>
              </a:lnSpc>
              <a:spcBef>
                <a:spcPts val="277"/>
              </a:spcBef>
            </a:pPr>
            <a:r>
              <a:rPr lang="en-US"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</a:t>
            </a:r>
            <a:r>
              <a:rPr sz="11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(진통소염제)</a:t>
            </a:r>
            <a:endParaRPr sz="11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9" name="object 40">
            <a:extLst>
              <a:ext uri="{FF2B5EF4-FFF2-40B4-BE49-F238E27FC236}">
                <a16:creationId xmlns:a16="http://schemas.microsoft.com/office/drawing/2014/main" id="{3BD2AEA7-D6A1-9743-B249-C3201246F0DF}"/>
              </a:ext>
            </a:extLst>
          </p:cNvPr>
          <p:cNvSpPr txBox="1"/>
          <p:nvPr/>
        </p:nvSpPr>
        <p:spPr>
          <a:xfrm>
            <a:off x="2565238" y="5392613"/>
            <a:ext cx="889002" cy="561274"/>
          </a:xfrm>
          <a:prstGeom prst="rect">
            <a:avLst/>
          </a:prstGeom>
        </p:spPr>
        <p:txBody>
          <a:bodyPr vert="horz" wrap="square" lIns="0" tIns="17620" rIns="0" bIns="0" rtlCol="0">
            <a:spAutoFit/>
          </a:bodyPr>
          <a:lstStyle/>
          <a:p>
            <a:pPr marL="16019" algn="ctr">
              <a:spcBef>
                <a:spcPts val="139"/>
              </a:spcBef>
            </a:pP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M&amp;Ms 크리스피</a:t>
            </a:r>
            <a:endParaRPr sz="1766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60" name="object 41">
            <a:extLst>
              <a:ext uri="{FF2B5EF4-FFF2-40B4-BE49-F238E27FC236}">
                <a16:creationId xmlns:a16="http://schemas.microsoft.com/office/drawing/2014/main" id="{FB701074-6FCF-C747-AF9F-F53F5D7E4ADF}"/>
              </a:ext>
            </a:extLst>
          </p:cNvPr>
          <p:cNvSpPr txBox="1"/>
          <p:nvPr/>
        </p:nvSpPr>
        <p:spPr>
          <a:xfrm>
            <a:off x="5750725" y="5381667"/>
            <a:ext cx="1029641" cy="289533"/>
          </a:xfrm>
          <a:prstGeom prst="rect">
            <a:avLst/>
          </a:prstGeom>
        </p:spPr>
        <p:txBody>
          <a:bodyPr vert="horz" wrap="square" lIns="0" tIns="17620" rIns="0" bIns="0" rtlCol="0">
            <a:spAutoFit/>
          </a:bodyPr>
          <a:lstStyle/>
          <a:p>
            <a:pPr marL="16019" algn="ctr">
              <a:spcBef>
                <a:spcPts val="139"/>
              </a:spcBef>
            </a:pPr>
            <a:r>
              <a:rPr sz="1766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M&amp;Ms</a:t>
            </a:r>
            <a:endParaRPr sz="1766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61" name="object 42">
            <a:extLst>
              <a:ext uri="{FF2B5EF4-FFF2-40B4-BE49-F238E27FC236}">
                <a16:creationId xmlns:a16="http://schemas.microsoft.com/office/drawing/2014/main" id="{D20EC774-7D32-154F-B6F1-C3410E0E726C}"/>
              </a:ext>
            </a:extLst>
          </p:cNvPr>
          <p:cNvSpPr/>
          <p:nvPr/>
        </p:nvSpPr>
        <p:spPr>
          <a:xfrm>
            <a:off x="1466982" y="2618346"/>
            <a:ext cx="570752" cy="3273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2238630A-04DC-BC40-9E14-139FDCE9A3F9}"/>
              </a:ext>
            </a:extLst>
          </p:cNvPr>
          <p:cNvSpPr/>
          <p:nvPr/>
        </p:nvSpPr>
        <p:spPr>
          <a:xfrm>
            <a:off x="2798834" y="2581525"/>
            <a:ext cx="449263" cy="454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63" name="object 44">
            <a:extLst>
              <a:ext uri="{FF2B5EF4-FFF2-40B4-BE49-F238E27FC236}">
                <a16:creationId xmlns:a16="http://schemas.microsoft.com/office/drawing/2014/main" id="{0E1AC3AE-0215-114A-9D29-FF7815CBDA88}"/>
              </a:ext>
            </a:extLst>
          </p:cNvPr>
          <p:cNvSpPr/>
          <p:nvPr/>
        </p:nvSpPr>
        <p:spPr>
          <a:xfrm>
            <a:off x="4659335" y="2618689"/>
            <a:ext cx="569570" cy="326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64" name="object 45">
            <a:extLst>
              <a:ext uri="{FF2B5EF4-FFF2-40B4-BE49-F238E27FC236}">
                <a16:creationId xmlns:a16="http://schemas.microsoft.com/office/drawing/2014/main" id="{84BBFA11-B128-814F-BCE6-90290E8EAB87}"/>
              </a:ext>
            </a:extLst>
          </p:cNvPr>
          <p:cNvSpPr/>
          <p:nvPr/>
        </p:nvSpPr>
        <p:spPr>
          <a:xfrm>
            <a:off x="6027997" y="2583127"/>
            <a:ext cx="449263" cy="454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65" name="object 46">
            <a:extLst>
              <a:ext uri="{FF2B5EF4-FFF2-40B4-BE49-F238E27FC236}">
                <a16:creationId xmlns:a16="http://schemas.microsoft.com/office/drawing/2014/main" id="{9914012A-85DA-184B-A4E0-B1A3B473466F}"/>
              </a:ext>
            </a:extLst>
          </p:cNvPr>
          <p:cNvSpPr/>
          <p:nvPr/>
        </p:nvSpPr>
        <p:spPr>
          <a:xfrm>
            <a:off x="9241115" y="2583127"/>
            <a:ext cx="449263" cy="4549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66" name="object 47">
            <a:extLst>
              <a:ext uri="{FF2B5EF4-FFF2-40B4-BE49-F238E27FC236}">
                <a16:creationId xmlns:a16="http://schemas.microsoft.com/office/drawing/2014/main" id="{6E56A1F3-B06C-DF47-94B2-EA727A504A6E}"/>
              </a:ext>
            </a:extLst>
          </p:cNvPr>
          <p:cNvSpPr/>
          <p:nvPr/>
        </p:nvSpPr>
        <p:spPr>
          <a:xfrm>
            <a:off x="8076195" y="2587277"/>
            <a:ext cx="437962" cy="443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36"/>
          </a:p>
        </p:txBody>
      </p:sp>
      <p:sp>
        <p:nvSpPr>
          <p:cNvPr id="67" name="object 48">
            <a:extLst>
              <a:ext uri="{FF2B5EF4-FFF2-40B4-BE49-F238E27FC236}">
                <a16:creationId xmlns:a16="http://schemas.microsoft.com/office/drawing/2014/main" id="{15168166-B6EB-D04C-827C-D881DD530167}"/>
              </a:ext>
            </a:extLst>
          </p:cNvPr>
          <p:cNvSpPr/>
          <p:nvPr/>
        </p:nvSpPr>
        <p:spPr>
          <a:xfrm>
            <a:off x="1500017" y="4625564"/>
            <a:ext cx="585046" cy="3477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18" dirty="0"/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E1A0F76F-7A84-3140-8614-ECB39A6BB5A4}"/>
              </a:ext>
            </a:extLst>
          </p:cNvPr>
          <p:cNvSpPr/>
          <p:nvPr/>
        </p:nvSpPr>
        <p:spPr>
          <a:xfrm>
            <a:off x="4828834" y="4652431"/>
            <a:ext cx="355217" cy="359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69" name="object 50">
            <a:extLst>
              <a:ext uri="{FF2B5EF4-FFF2-40B4-BE49-F238E27FC236}">
                <a16:creationId xmlns:a16="http://schemas.microsoft.com/office/drawing/2014/main" id="{912D1332-E07B-B048-B9F9-B34A6B6E3518}"/>
              </a:ext>
            </a:extLst>
          </p:cNvPr>
          <p:cNvSpPr/>
          <p:nvPr/>
        </p:nvSpPr>
        <p:spPr>
          <a:xfrm>
            <a:off x="6056467" y="4600193"/>
            <a:ext cx="449263" cy="4549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18"/>
          </a:p>
        </p:txBody>
      </p:sp>
      <p:sp>
        <p:nvSpPr>
          <p:cNvPr id="70" name="object 51">
            <a:extLst>
              <a:ext uri="{FF2B5EF4-FFF2-40B4-BE49-F238E27FC236}">
                <a16:creationId xmlns:a16="http://schemas.microsoft.com/office/drawing/2014/main" id="{EA6A5319-5D81-1148-B24A-0D674B39BCD7}"/>
              </a:ext>
            </a:extLst>
          </p:cNvPr>
          <p:cNvSpPr/>
          <p:nvPr/>
        </p:nvSpPr>
        <p:spPr>
          <a:xfrm>
            <a:off x="2816866" y="4620678"/>
            <a:ext cx="466736" cy="4344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18"/>
          </a:p>
        </p:txBody>
      </p:sp>
    </p:spTree>
    <p:extLst>
      <p:ext uri="{BB962C8B-B14F-4D97-AF65-F5344CB8AC3E}">
        <p14:creationId xmlns:p14="http://schemas.microsoft.com/office/powerpoint/2010/main" val="32855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배가 아픈 오송이 이야기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145" name="object 108">
            <a:extLst>
              <a:ext uri="{FF2B5EF4-FFF2-40B4-BE49-F238E27FC236}">
                <a16:creationId xmlns:a16="http://schemas.microsoft.com/office/drawing/2014/main" id="{C1CE397E-C910-FB47-B6A0-6930331AB81B}"/>
              </a:ext>
            </a:extLst>
          </p:cNvPr>
          <p:cNvSpPr txBox="1"/>
          <p:nvPr/>
        </p:nvSpPr>
        <p:spPr>
          <a:xfrm>
            <a:off x="6874621" y="2136569"/>
            <a:ext cx="3556048" cy="1260105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marR="6407">
              <a:spcBef>
                <a:spcPts val="126"/>
              </a:spcBef>
            </a:pPr>
            <a:r>
              <a:rPr sz="40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어느날</a:t>
            </a:r>
            <a:r>
              <a:rPr sz="40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40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오송이는</a:t>
            </a:r>
            <a:r>
              <a:rPr sz="40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lang="ko-KR" altLang="en-US" sz="40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endParaRPr lang="en-US" altLang="ko-KR" sz="4000" dirty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 marR="6407">
              <a:spcBef>
                <a:spcPts val="126"/>
              </a:spcBef>
            </a:pPr>
            <a:r>
              <a:rPr sz="40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배가</a:t>
            </a:r>
            <a:r>
              <a:rPr sz="40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40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너무</a:t>
            </a:r>
            <a:r>
              <a:rPr sz="40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40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아팠어요</a:t>
            </a:r>
            <a:r>
              <a:rPr sz="40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sz="40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sp>
        <p:nvSpPr>
          <p:cNvPr id="2" name="타원형 설명선[O] 1">
            <a:extLst>
              <a:ext uri="{FF2B5EF4-FFF2-40B4-BE49-F238E27FC236}">
                <a16:creationId xmlns:a16="http://schemas.microsoft.com/office/drawing/2014/main" id="{686BAD02-073B-6B4A-8CD4-F47922F492F3}"/>
              </a:ext>
            </a:extLst>
          </p:cNvPr>
          <p:cNvSpPr/>
          <p:nvPr/>
        </p:nvSpPr>
        <p:spPr>
          <a:xfrm>
            <a:off x="6011069" y="1771650"/>
            <a:ext cx="4419600" cy="2057400"/>
          </a:xfrm>
          <a:prstGeom prst="wedgeEllipseCallout">
            <a:avLst>
              <a:gd name="adj1" fmla="val -54898"/>
              <a:gd name="adj2" fmla="val 60704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747E9B4-7C67-AE4E-9CDF-FB28CD9C5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70" y="1353627"/>
            <a:ext cx="45847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배가 아픈 오송이 이야기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2" name="타원형 설명선[O] 1">
            <a:extLst>
              <a:ext uri="{FF2B5EF4-FFF2-40B4-BE49-F238E27FC236}">
                <a16:creationId xmlns:a16="http://schemas.microsoft.com/office/drawing/2014/main" id="{686BAD02-073B-6B4A-8CD4-F47922F492F3}"/>
              </a:ext>
            </a:extLst>
          </p:cNvPr>
          <p:cNvSpPr/>
          <p:nvPr/>
        </p:nvSpPr>
        <p:spPr>
          <a:xfrm>
            <a:off x="5249069" y="925439"/>
            <a:ext cx="6019800" cy="2979744"/>
          </a:xfrm>
          <a:prstGeom prst="wedgeEllipseCallout">
            <a:avLst>
              <a:gd name="adj1" fmla="val -54898"/>
              <a:gd name="adj2" fmla="val 60704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6" name="object 111">
            <a:extLst>
              <a:ext uri="{FF2B5EF4-FFF2-40B4-BE49-F238E27FC236}">
                <a16:creationId xmlns:a16="http://schemas.microsoft.com/office/drawing/2014/main" id="{0E0D09F6-F346-6146-9E59-EB949A598098}"/>
              </a:ext>
            </a:extLst>
          </p:cNvPr>
          <p:cNvSpPr txBox="1"/>
          <p:nvPr/>
        </p:nvSpPr>
        <p:spPr>
          <a:xfrm>
            <a:off x="5820528" y="1576357"/>
            <a:ext cx="4876882" cy="1703816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marR="6407" algn="dist">
              <a:spcBef>
                <a:spcPts val="126"/>
              </a:spcBef>
            </a:pPr>
            <a:r>
              <a:rPr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오송이는 아빠와 병원에 왔어요.  </a:t>
            </a:r>
            <a:endParaRPr lang="en-US" altLang="ko-KR" sz="3600" dirty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 marR="6407" algn="dist">
              <a:spcBef>
                <a:spcPts val="126"/>
              </a:spcBef>
            </a:pPr>
            <a:r>
              <a:rPr sz="36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병원에서는</a:t>
            </a:r>
            <a:r>
              <a:rPr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36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의사</a:t>
            </a:r>
            <a:r>
              <a:rPr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36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선생님께서</a:t>
            </a:r>
            <a:r>
              <a:rPr lang="en-US"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</a:p>
          <a:p>
            <a:pPr marL="16019" marR="6407" algn="dist">
              <a:spcBef>
                <a:spcPts val="126"/>
              </a:spcBef>
            </a:pPr>
            <a:r>
              <a:rPr sz="36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오송이를</a:t>
            </a:r>
            <a:r>
              <a:rPr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lang="en-US" altLang="ko-KR"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        </a:t>
            </a:r>
            <a:r>
              <a:rPr sz="36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진찰해</a:t>
            </a:r>
            <a:r>
              <a:rPr sz="36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주셨어요.</a:t>
            </a:r>
            <a:endParaRPr sz="36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6EAB84-6441-294A-9AA0-0263E6E6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06" y="2308932"/>
            <a:ext cx="1968500" cy="40513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5609748-BAA9-CF44-8411-5F8C4232E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06" y="2428265"/>
            <a:ext cx="16129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배가 아픈 오송이 이야기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2" name="타원형 설명선[O] 1">
            <a:extLst>
              <a:ext uri="{FF2B5EF4-FFF2-40B4-BE49-F238E27FC236}">
                <a16:creationId xmlns:a16="http://schemas.microsoft.com/office/drawing/2014/main" id="{686BAD02-073B-6B4A-8CD4-F47922F492F3}"/>
              </a:ext>
            </a:extLst>
          </p:cNvPr>
          <p:cNvSpPr/>
          <p:nvPr/>
        </p:nvSpPr>
        <p:spPr>
          <a:xfrm>
            <a:off x="4925962" y="1191185"/>
            <a:ext cx="5961907" cy="2898255"/>
          </a:xfrm>
          <a:prstGeom prst="wedgeEllipseCallout">
            <a:avLst>
              <a:gd name="adj1" fmla="val -51831"/>
              <a:gd name="adj2" fmla="val 4776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0" name="object 109">
            <a:extLst>
              <a:ext uri="{FF2B5EF4-FFF2-40B4-BE49-F238E27FC236}">
                <a16:creationId xmlns:a16="http://schemas.microsoft.com/office/drawing/2014/main" id="{54ED60FB-7AC8-204C-B80A-ABDC0B8F6688}"/>
              </a:ext>
            </a:extLst>
          </p:cNvPr>
          <p:cNvSpPr txBox="1"/>
          <p:nvPr/>
        </p:nvSpPr>
        <p:spPr>
          <a:xfrm>
            <a:off x="5420419" y="1903771"/>
            <a:ext cx="4972992" cy="1519150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marR="6407" algn="dist">
              <a:spcBef>
                <a:spcPts val="126"/>
              </a:spcBef>
            </a:pPr>
            <a:r>
              <a:rPr sz="3200" b="1" spc="-3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오송이는 아빠와 약국에 왔어요.  </a:t>
            </a:r>
            <a:endParaRPr lang="en-US" sz="3200" b="1" spc="-300" dirty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 marR="6407" algn="dist">
              <a:spcBef>
                <a:spcPts val="126"/>
              </a:spcBef>
            </a:pPr>
            <a:r>
              <a:rPr sz="3200" b="1" spc="-3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약국에서는</a:t>
            </a:r>
            <a:r>
              <a:rPr sz="3200" b="1" spc="-3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약사 </a:t>
            </a:r>
            <a:r>
              <a:rPr sz="3200" b="1" spc="-3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선생님께서</a:t>
            </a:r>
            <a:r>
              <a:rPr sz="3200" b="1" spc="-3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sz="3200" b="1" spc="-3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약을</a:t>
            </a:r>
            <a:r>
              <a:rPr sz="3200" b="1" spc="-3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endParaRPr lang="en-US" sz="3200" b="1" spc="-300" dirty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 marR="6407" algn="dist">
              <a:spcBef>
                <a:spcPts val="126"/>
              </a:spcBef>
            </a:pPr>
            <a:r>
              <a:rPr sz="3200" b="1" spc="-3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주시며</a:t>
            </a:r>
            <a:r>
              <a:rPr sz="3200" b="1" spc="-3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먹는 방법을 설명해  주셨어요.</a:t>
            </a:r>
            <a:endParaRPr sz="3200" spc="-3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pic>
        <p:nvPicPr>
          <p:cNvPr id="201" name="그림 200">
            <a:extLst>
              <a:ext uri="{FF2B5EF4-FFF2-40B4-BE49-F238E27FC236}">
                <a16:creationId xmlns:a16="http://schemas.microsoft.com/office/drawing/2014/main" id="{E995692F-D3DA-9343-8659-73C69C0A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62" y="3804845"/>
            <a:ext cx="1930400" cy="2286000"/>
          </a:xfrm>
          <a:prstGeom prst="rect">
            <a:avLst/>
          </a:prstGeom>
        </p:spPr>
      </p:pic>
      <p:pic>
        <p:nvPicPr>
          <p:cNvPr id="202" name="그림 201">
            <a:extLst>
              <a:ext uri="{FF2B5EF4-FFF2-40B4-BE49-F238E27FC236}">
                <a16:creationId xmlns:a16="http://schemas.microsoft.com/office/drawing/2014/main" id="{24A820C5-956B-E34C-B555-0064E1BD7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93" y="3919495"/>
            <a:ext cx="2984500" cy="2286000"/>
          </a:xfrm>
          <a:prstGeom prst="rect">
            <a:avLst/>
          </a:prstGeom>
        </p:spPr>
      </p:pic>
      <p:pic>
        <p:nvPicPr>
          <p:cNvPr id="203" name="그림 202">
            <a:extLst>
              <a:ext uri="{FF2B5EF4-FFF2-40B4-BE49-F238E27FC236}">
                <a16:creationId xmlns:a16="http://schemas.microsoft.com/office/drawing/2014/main" id="{B174C7EE-1252-B049-9C13-00AC45033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72" y="3797340"/>
            <a:ext cx="711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약은 언제 먹을까요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56564740-E458-984C-9FD4-A94E744D2798}"/>
              </a:ext>
            </a:extLst>
          </p:cNvPr>
          <p:cNvSpPr/>
          <p:nvPr/>
        </p:nvSpPr>
        <p:spPr>
          <a:xfrm>
            <a:off x="1171492" y="1010009"/>
            <a:ext cx="8927961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BC8DD59A-D372-9144-AA1D-E9F4DC5A153E}"/>
              </a:ext>
            </a:extLst>
          </p:cNvPr>
          <p:cNvSpPr txBox="1"/>
          <p:nvPr/>
        </p:nvSpPr>
        <p:spPr>
          <a:xfrm>
            <a:off x="1972469" y="1085850"/>
            <a:ext cx="8736869" cy="929424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집에 돌아온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오송이는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약 생각이 났어요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오송이는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아무 때나 약을 먹어도 될까요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?</a:t>
            </a:r>
          </a:p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약은 정해진 시간에 먹어야 해요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245E6961-1D76-9E4C-B297-138A788F148A}"/>
              </a:ext>
            </a:extLst>
          </p:cNvPr>
          <p:cNvSpPr/>
          <p:nvPr/>
        </p:nvSpPr>
        <p:spPr>
          <a:xfrm>
            <a:off x="1617885" y="1315063"/>
            <a:ext cx="268946" cy="135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1A2747C2-0F2D-B147-9A47-CD4400B24572}"/>
              </a:ext>
            </a:extLst>
          </p:cNvPr>
          <p:cNvSpPr/>
          <p:nvPr/>
        </p:nvSpPr>
        <p:spPr>
          <a:xfrm>
            <a:off x="1617885" y="1771650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21" name="그룹 25">
            <a:extLst>
              <a:ext uri="{FF2B5EF4-FFF2-40B4-BE49-F238E27FC236}">
                <a16:creationId xmlns:a16="http://schemas.microsoft.com/office/drawing/2014/main" id="{FB58AB6F-CA50-EF46-8AC2-E8E19407157B}"/>
              </a:ext>
            </a:extLst>
          </p:cNvPr>
          <p:cNvGrpSpPr/>
          <p:nvPr/>
        </p:nvGrpSpPr>
        <p:grpSpPr>
          <a:xfrm flipH="1">
            <a:off x="2064782" y="3264899"/>
            <a:ext cx="3792083" cy="2514600"/>
            <a:chOff x="2730150" y="3244275"/>
            <a:chExt cx="3825101" cy="2119773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3AC32D7A-F0DE-5345-8153-E3C3934FB6E2}"/>
                </a:ext>
              </a:extLst>
            </p:cNvPr>
            <p:cNvSpPr/>
            <p:nvPr/>
          </p:nvSpPr>
          <p:spPr>
            <a:xfrm>
              <a:off x="2730150" y="3244275"/>
              <a:ext cx="3825101" cy="21197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A292D44F-D679-C445-9DFA-C94A4A7CE17B}"/>
                </a:ext>
              </a:extLst>
            </p:cNvPr>
            <p:cNvSpPr/>
            <p:nvPr/>
          </p:nvSpPr>
          <p:spPr>
            <a:xfrm>
              <a:off x="3825658" y="4293870"/>
              <a:ext cx="299661" cy="15083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E6C3E5D1-DB78-F948-B590-145AC47FD9D8}"/>
                </a:ext>
              </a:extLst>
            </p:cNvPr>
            <p:cNvSpPr/>
            <p:nvPr/>
          </p:nvSpPr>
          <p:spPr>
            <a:xfrm>
              <a:off x="4602084" y="4212467"/>
              <a:ext cx="251457" cy="1265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F5AF13FE-7BFB-644B-A59B-4F182279C597}"/>
                </a:ext>
              </a:extLst>
            </p:cNvPr>
            <p:cNvSpPr/>
            <p:nvPr/>
          </p:nvSpPr>
          <p:spPr>
            <a:xfrm>
              <a:off x="5121361" y="4759433"/>
              <a:ext cx="112769" cy="16219"/>
            </a:xfrm>
            <a:custGeom>
              <a:avLst/>
              <a:gdLst/>
              <a:ahLst/>
              <a:cxnLst/>
              <a:rect l="l" t="t" r="r" b="b"/>
              <a:pathLst>
                <a:path w="80010" h="22859">
                  <a:moveTo>
                    <a:pt x="0" y="0"/>
                  </a:moveTo>
                  <a:lnTo>
                    <a:pt x="79832" y="0"/>
                  </a:lnTo>
                  <a:lnTo>
                    <a:pt x="79832" y="22745"/>
                  </a:lnTo>
                  <a:lnTo>
                    <a:pt x="0" y="22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23831425-63BC-9F4A-BB5E-616A91787376}"/>
                </a:ext>
              </a:extLst>
            </p:cNvPr>
            <p:cNvSpPr/>
            <p:nvPr/>
          </p:nvSpPr>
          <p:spPr>
            <a:xfrm>
              <a:off x="5161579" y="4739185"/>
              <a:ext cx="32220" cy="56767"/>
            </a:xfrm>
            <a:custGeom>
              <a:avLst/>
              <a:gdLst/>
              <a:ahLst/>
              <a:cxnLst/>
              <a:rect l="l" t="t" r="r" b="b"/>
              <a:pathLst>
                <a:path w="22860" h="80009">
                  <a:moveTo>
                    <a:pt x="22745" y="0"/>
                  </a:moveTo>
                  <a:lnTo>
                    <a:pt x="22745" y="79832"/>
                  </a:lnTo>
                  <a:lnTo>
                    <a:pt x="0" y="79832"/>
                  </a:lnTo>
                  <a:lnTo>
                    <a:pt x="0" y="0"/>
                  </a:lnTo>
                  <a:lnTo>
                    <a:pt x="22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E45DC81E-2482-6945-B231-FE714EA6A86E}"/>
                </a:ext>
              </a:extLst>
            </p:cNvPr>
            <p:cNvSpPr/>
            <p:nvPr/>
          </p:nvSpPr>
          <p:spPr>
            <a:xfrm>
              <a:off x="3826015" y="4626128"/>
              <a:ext cx="575482" cy="110381"/>
            </a:xfrm>
            <a:custGeom>
              <a:avLst/>
              <a:gdLst/>
              <a:ahLst/>
              <a:cxnLst/>
              <a:rect l="l" t="t" r="r" b="b"/>
              <a:pathLst>
                <a:path w="408305" h="155575">
                  <a:moveTo>
                    <a:pt x="376778" y="120637"/>
                  </a:moveTo>
                  <a:lnTo>
                    <a:pt x="199237" y="120637"/>
                  </a:lnTo>
                  <a:lnTo>
                    <a:pt x="215739" y="145413"/>
                  </a:lnTo>
                  <a:lnTo>
                    <a:pt x="239214" y="155236"/>
                  </a:lnTo>
                  <a:lnTo>
                    <a:pt x="262674" y="154904"/>
                  </a:lnTo>
                  <a:lnTo>
                    <a:pt x="279133" y="149212"/>
                  </a:lnTo>
                  <a:lnTo>
                    <a:pt x="292140" y="142231"/>
                  </a:lnTo>
                  <a:lnTo>
                    <a:pt x="308103" y="135713"/>
                  </a:lnTo>
                  <a:lnTo>
                    <a:pt x="324297" y="131008"/>
                  </a:lnTo>
                  <a:lnTo>
                    <a:pt x="337997" y="129463"/>
                  </a:lnTo>
                  <a:lnTo>
                    <a:pt x="350385" y="128886"/>
                  </a:lnTo>
                  <a:lnTo>
                    <a:pt x="363296" y="126299"/>
                  </a:lnTo>
                  <a:lnTo>
                    <a:pt x="374988" y="121882"/>
                  </a:lnTo>
                  <a:lnTo>
                    <a:pt x="376778" y="120637"/>
                  </a:lnTo>
                  <a:close/>
                </a:path>
                <a:path w="408305" h="155575">
                  <a:moveTo>
                    <a:pt x="312635" y="0"/>
                  </a:moveTo>
                  <a:lnTo>
                    <a:pt x="268283" y="6051"/>
                  </a:lnTo>
                  <a:lnTo>
                    <a:pt x="212964" y="35000"/>
                  </a:lnTo>
                  <a:lnTo>
                    <a:pt x="189687" y="58800"/>
                  </a:lnTo>
                  <a:lnTo>
                    <a:pt x="111987" y="59990"/>
                  </a:lnTo>
                  <a:lnTo>
                    <a:pt x="70245" y="61080"/>
                  </a:lnTo>
                  <a:lnTo>
                    <a:pt x="23752" y="69816"/>
                  </a:lnTo>
                  <a:lnTo>
                    <a:pt x="0" y="109080"/>
                  </a:lnTo>
                  <a:lnTo>
                    <a:pt x="8128" y="127134"/>
                  </a:lnTo>
                  <a:lnTo>
                    <a:pt x="25846" y="135731"/>
                  </a:lnTo>
                  <a:lnTo>
                    <a:pt x="48118" y="137755"/>
                  </a:lnTo>
                  <a:lnTo>
                    <a:pt x="69913" y="136093"/>
                  </a:lnTo>
                  <a:lnTo>
                    <a:pt x="199237" y="120637"/>
                  </a:lnTo>
                  <a:lnTo>
                    <a:pt x="376778" y="120637"/>
                  </a:lnTo>
                  <a:lnTo>
                    <a:pt x="383717" y="115811"/>
                  </a:lnTo>
                  <a:lnTo>
                    <a:pt x="386939" y="109395"/>
                  </a:lnTo>
                  <a:lnTo>
                    <a:pt x="385333" y="104182"/>
                  </a:lnTo>
                  <a:lnTo>
                    <a:pt x="382056" y="100682"/>
                  </a:lnTo>
                  <a:lnTo>
                    <a:pt x="380263" y="99402"/>
                  </a:lnTo>
                  <a:lnTo>
                    <a:pt x="400100" y="97599"/>
                  </a:lnTo>
                  <a:lnTo>
                    <a:pt x="402348" y="78841"/>
                  </a:lnTo>
                  <a:lnTo>
                    <a:pt x="392480" y="71704"/>
                  </a:lnTo>
                  <a:lnTo>
                    <a:pt x="401848" y="67813"/>
                  </a:lnTo>
                  <a:lnTo>
                    <a:pt x="406509" y="64530"/>
                  </a:lnTo>
                  <a:lnTo>
                    <a:pt x="407848" y="60068"/>
                  </a:lnTo>
                  <a:lnTo>
                    <a:pt x="407250" y="52641"/>
                  </a:lnTo>
                  <a:lnTo>
                    <a:pt x="402453" y="44942"/>
                  </a:lnTo>
                  <a:lnTo>
                    <a:pt x="393323" y="40349"/>
                  </a:lnTo>
                  <a:lnTo>
                    <a:pt x="384467" y="38130"/>
                  </a:lnTo>
                  <a:lnTo>
                    <a:pt x="380492" y="37553"/>
                  </a:lnTo>
                  <a:lnTo>
                    <a:pt x="392633" y="30683"/>
                  </a:lnTo>
                  <a:lnTo>
                    <a:pt x="389000" y="20396"/>
                  </a:lnTo>
                  <a:lnTo>
                    <a:pt x="384841" y="12944"/>
                  </a:lnTo>
                  <a:lnTo>
                    <a:pt x="374259" y="6540"/>
                  </a:lnTo>
                  <a:lnTo>
                    <a:pt x="351957" y="1965"/>
                  </a:lnTo>
                  <a:lnTo>
                    <a:pt x="312635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EEFF6E3-16B1-7F4D-B6E2-7A23F6D3D377}"/>
                </a:ext>
              </a:extLst>
            </p:cNvPr>
            <p:cNvSpPr/>
            <p:nvPr/>
          </p:nvSpPr>
          <p:spPr>
            <a:xfrm>
              <a:off x="4247273" y="4645841"/>
              <a:ext cx="136163" cy="527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B70FFB-2C2A-6347-AE55-1EB28C24AF7B}"/>
                </a:ext>
              </a:extLst>
            </p:cNvPr>
            <p:cNvSpPr/>
            <p:nvPr/>
          </p:nvSpPr>
          <p:spPr>
            <a:xfrm>
              <a:off x="4777827" y="4758712"/>
              <a:ext cx="248235" cy="8816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36AE88F2-CAB9-E24C-BE84-6E8C2D4B39ED}"/>
                </a:ext>
              </a:extLst>
            </p:cNvPr>
            <p:cNvSpPr/>
            <p:nvPr/>
          </p:nvSpPr>
          <p:spPr>
            <a:xfrm>
              <a:off x="4641732" y="4378167"/>
              <a:ext cx="614862" cy="294649"/>
            </a:xfrm>
            <a:custGeom>
              <a:avLst/>
              <a:gdLst/>
              <a:ahLst/>
              <a:cxnLst/>
              <a:rect l="l" t="t" r="r" b="b"/>
              <a:pathLst>
                <a:path w="436245" h="415290">
                  <a:moveTo>
                    <a:pt x="75209" y="295980"/>
                  </a:moveTo>
                  <a:lnTo>
                    <a:pt x="0" y="358654"/>
                  </a:lnTo>
                  <a:lnTo>
                    <a:pt x="30417" y="375021"/>
                  </a:lnTo>
                  <a:lnTo>
                    <a:pt x="70710" y="393867"/>
                  </a:lnTo>
                  <a:lnTo>
                    <a:pt x="117771" y="409176"/>
                  </a:lnTo>
                  <a:lnTo>
                    <a:pt x="168495" y="414934"/>
                  </a:lnTo>
                  <a:lnTo>
                    <a:pt x="219773" y="405124"/>
                  </a:lnTo>
                  <a:lnTo>
                    <a:pt x="271957" y="383082"/>
                  </a:lnTo>
                  <a:lnTo>
                    <a:pt x="302869" y="358473"/>
                  </a:lnTo>
                  <a:lnTo>
                    <a:pt x="319143" y="326598"/>
                  </a:lnTo>
                  <a:lnTo>
                    <a:pt x="171269" y="326598"/>
                  </a:lnTo>
                  <a:lnTo>
                    <a:pt x="137110" y="322923"/>
                  </a:lnTo>
                  <a:lnTo>
                    <a:pt x="104478" y="311552"/>
                  </a:lnTo>
                  <a:lnTo>
                    <a:pt x="75209" y="295980"/>
                  </a:lnTo>
                  <a:close/>
                </a:path>
                <a:path w="436245" h="415290">
                  <a:moveTo>
                    <a:pt x="269244" y="51551"/>
                  </a:moveTo>
                  <a:lnTo>
                    <a:pt x="258978" y="53403"/>
                  </a:lnTo>
                  <a:lnTo>
                    <a:pt x="251333" y="68040"/>
                  </a:lnTo>
                  <a:lnTo>
                    <a:pt x="247570" y="85710"/>
                  </a:lnTo>
                  <a:lnTo>
                    <a:pt x="248086" y="98038"/>
                  </a:lnTo>
                  <a:lnTo>
                    <a:pt x="248165" y="99193"/>
                  </a:lnTo>
                  <a:lnTo>
                    <a:pt x="254633" y="115031"/>
                  </a:lnTo>
                  <a:lnTo>
                    <a:pt x="268706" y="140240"/>
                  </a:lnTo>
                  <a:lnTo>
                    <a:pt x="264246" y="159602"/>
                  </a:lnTo>
                  <a:lnTo>
                    <a:pt x="264412" y="172933"/>
                  </a:lnTo>
                  <a:lnTo>
                    <a:pt x="270690" y="186421"/>
                  </a:lnTo>
                  <a:lnTo>
                    <a:pt x="284568" y="206254"/>
                  </a:lnTo>
                  <a:lnTo>
                    <a:pt x="273317" y="241659"/>
                  </a:lnTo>
                  <a:lnTo>
                    <a:pt x="258487" y="273026"/>
                  </a:lnTo>
                  <a:lnTo>
                    <a:pt x="236836" y="299214"/>
                  </a:lnTo>
                  <a:lnTo>
                    <a:pt x="205117" y="319081"/>
                  </a:lnTo>
                  <a:lnTo>
                    <a:pt x="171269" y="326598"/>
                  </a:lnTo>
                  <a:lnTo>
                    <a:pt x="319143" y="326598"/>
                  </a:lnTo>
                  <a:lnTo>
                    <a:pt x="324675" y="315763"/>
                  </a:lnTo>
                  <a:lnTo>
                    <a:pt x="349542" y="239414"/>
                  </a:lnTo>
                  <a:lnTo>
                    <a:pt x="401132" y="221744"/>
                  </a:lnTo>
                  <a:lnTo>
                    <a:pt x="427201" y="198255"/>
                  </a:lnTo>
                  <a:lnTo>
                    <a:pt x="436065" y="173568"/>
                  </a:lnTo>
                  <a:lnTo>
                    <a:pt x="436041" y="152305"/>
                  </a:lnTo>
                  <a:lnTo>
                    <a:pt x="434580" y="138348"/>
                  </a:lnTo>
                  <a:lnTo>
                    <a:pt x="432873" y="130759"/>
                  </a:lnTo>
                  <a:lnTo>
                    <a:pt x="429823" y="126895"/>
                  </a:lnTo>
                  <a:lnTo>
                    <a:pt x="424332" y="124111"/>
                  </a:lnTo>
                  <a:lnTo>
                    <a:pt x="424188" y="120698"/>
                  </a:lnTo>
                  <a:lnTo>
                    <a:pt x="423143" y="111933"/>
                  </a:lnTo>
                  <a:lnTo>
                    <a:pt x="420542" y="101133"/>
                  </a:lnTo>
                  <a:lnTo>
                    <a:pt x="306289" y="101133"/>
                  </a:lnTo>
                  <a:lnTo>
                    <a:pt x="297570" y="98038"/>
                  </a:lnTo>
                  <a:lnTo>
                    <a:pt x="290770" y="89428"/>
                  </a:lnTo>
                  <a:lnTo>
                    <a:pt x="285826" y="74822"/>
                  </a:lnTo>
                  <a:lnTo>
                    <a:pt x="279175" y="59645"/>
                  </a:lnTo>
                  <a:lnTo>
                    <a:pt x="269244" y="51551"/>
                  </a:lnTo>
                  <a:close/>
                </a:path>
                <a:path w="436245" h="415290">
                  <a:moveTo>
                    <a:pt x="307661" y="0"/>
                  </a:moveTo>
                  <a:lnTo>
                    <a:pt x="287300" y="900"/>
                  </a:lnTo>
                  <a:lnTo>
                    <a:pt x="271943" y="7609"/>
                  </a:lnTo>
                  <a:lnTo>
                    <a:pt x="266776" y="19450"/>
                  </a:lnTo>
                  <a:lnTo>
                    <a:pt x="272881" y="30491"/>
                  </a:lnTo>
                  <a:lnTo>
                    <a:pt x="285626" y="37233"/>
                  </a:lnTo>
                  <a:lnTo>
                    <a:pt x="301623" y="42685"/>
                  </a:lnTo>
                  <a:lnTo>
                    <a:pt x="317487" y="49854"/>
                  </a:lnTo>
                  <a:lnTo>
                    <a:pt x="327848" y="61837"/>
                  </a:lnTo>
                  <a:lnTo>
                    <a:pt x="330427" y="76891"/>
                  </a:lnTo>
                  <a:lnTo>
                    <a:pt x="326411" y="90761"/>
                  </a:lnTo>
                  <a:lnTo>
                    <a:pt x="316992" y="99193"/>
                  </a:lnTo>
                  <a:lnTo>
                    <a:pt x="306289" y="101133"/>
                  </a:lnTo>
                  <a:lnTo>
                    <a:pt x="420542" y="101133"/>
                  </a:lnTo>
                  <a:lnTo>
                    <a:pt x="420276" y="100027"/>
                  </a:lnTo>
                  <a:lnTo>
                    <a:pt x="414667" y="87192"/>
                  </a:lnTo>
                  <a:lnTo>
                    <a:pt x="403710" y="74272"/>
                  </a:lnTo>
                  <a:lnTo>
                    <a:pt x="400342" y="71850"/>
                  </a:lnTo>
                  <a:lnTo>
                    <a:pt x="370890" y="71850"/>
                  </a:lnTo>
                  <a:lnTo>
                    <a:pt x="365587" y="50157"/>
                  </a:lnTo>
                  <a:lnTo>
                    <a:pt x="357389" y="31968"/>
                  </a:lnTo>
                  <a:lnTo>
                    <a:pt x="345178" y="17152"/>
                  </a:lnTo>
                  <a:lnTo>
                    <a:pt x="327837" y="5582"/>
                  </a:lnTo>
                  <a:lnTo>
                    <a:pt x="307661" y="0"/>
                  </a:lnTo>
                  <a:close/>
                </a:path>
                <a:path w="436245" h="415290">
                  <a:moveTo>
                    <a:pt x="385926" y="68040"/>
                  </a:moveTo>
                  <a:lnTo>
                    <a:pt x="370890" y="71850"/>
                  </a:lnTo>
                  <a:lnTo>
                    <a:pt x="400342" y="71850"/>
                  </a:lnTo>
                  <a:lnTo>
                    <a:pt x="395498" y="68367"/>
                  </a:lnTo>
                  <a:lnTo>
                    <a:pt x="385926" y="6804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5BC87C19-23D3-5748-8613-F74AFE1A6568}"/>
                </a:ext>
              </a:extLst>
            </p:cNvPr>
            <p:cNvSpPr/>
            <p:nvPr/>
          </p:nvSpPr>
          <p:spPr>
            <a:xfrm>
              <a:off x="4965971" y="4387968"/>
              <a:ext cx="266546" cy="1327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2" name="타원형 설명선[O] 31">
            <a:extLst>
              <a:ext uri="{FF2B5EF4-FFF2-40B4-BE49-F238E27FC236}">
                <a16:creationId xmlns:a16="http://schemas.microsoft.com/office/drawing/2014/main" id="{68DEC3F6-0846-5448-AADF-CFA88F9FE942}"/>
              </a:ext>
            </a:extLst>
          </p:cNvPr>
          <p:cNvSpPr/>
          <p:nvPr/>
        </p:nvSpPr>
        <p:spPr>
          <a:xfrm>
            <a:off x="5855381" y="2732232"/>
            <a:ext cx="4651488" cy="2434350"/>
          </a:xfrm>
          <a:prstGeom prst="wedgeEllipseCallout">
            <a:avLst>
              <a:gd name="adj1" fmla="val -63034"/>
              <a:gd name="adj2" fmla="val 14036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3" name="object 109">
            <a:extLst>
              <a:ext uri="{FF2B5EF4-FFF2-40B4-BE49-F238E27FC236}">
                <a16:creationId xmlns:a16="http://schemas.microsoft.com/office/drawing/2014/main" id="{DD08C8E3-B4A8-5043-BC20-F04F43029798}"/>
              </a:ext>
            </a:extLst>
          </p:cNvPr>
          <p:cNvSpPr txBox="1"/>
          <p:nvPr/>
        </p:nvSpPr>
        <p:spPr>
          <a:xfrm>
            <a:off x="6360393" y="3161031"/>
            <a:ext cx="3994075" cy="1690992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 marR="6407" algn="just">
              <a:spcBef>
                <a:spcPts val="126"/>
              </a:spcBef>
            </a:pPr>
            <a:r>
              <a:rPr lang="ko-KR" altLang="en-US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약은 약사 선생님께서</a:t>
            </a:r>
            <a:endParaRPr lang="en-US" altLang="ko-KR" sz="3600" b="1" spc="-214" dirty="0">
              <a:solidFill>
                <a:srgbClr val="595857"/>
              </a:solidFill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  <a:p>
            <a:pPr marL="16019" marR="6407" algn="just">
              <a:spcBef>
                <a:spcPts val="126"/>
              </a:spcBef>
            </a:pPr>
            <a:r>
              <a:rPr lang="ko-KR" altLang="en-US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알려주신 시간에</a:t>
            </a:r>
            <a:r>
              <a:rPr lang="en-US" altLang="ko-KR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,</a:t>
            </a:r>
            <a:r>
              <a:rPr lang="ko-KR" altLang="en-US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정해진 </a:t>
            </a:r>
            <a:r>
              <a:rPr lang="ko-KR" altLang="en-US" sz="3600" b="1" spc="-214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만큼만</a:t>
            </a:r>
            <a:r>
              <a:rPr lang="en-US" altLang="ko-KR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</a:t>
            </a:r>
            <a:r>
              <a:rPr lang="ko-KR" altLang="en-US" sz="3600" b="1" spc="-214" dirty="0" smtClean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먹어야 </a:t>
            </a:r>
            <a:r>
              <a:rPr lang="ko-KR" altLang="en-US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해요</a:t>
            </a:r>
            <a:r>
              <a:rPr lang="en-US" altLang="ko-KR" sz="3600" b="1" spc="-214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sz="36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7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약은 어떻게 먹을까요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56564740-E458-984C-9FD4-A94E744D2798}"/>
              </a:ext>
            </a:extLst>
          </p:cNvPr>
          <p:cNvSpPr/>
          <p:nvPr/>
        </p:nvSpPr>
        <p:spPr>
          <a:xfrm>
            <a:off x="1171492" y="1010009"/>
            <a:ext cx="8927961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BC8DD59A-D372-9144-AA1D-E9F4DC5A153E}"/>
              </a:ext>
            </a:extLst>
          </p:cNvPr>
          <p:cNvSpPr txBox="1"/>
          <p:nvPr/>
        </p:nvSpPr>
        <p:spPr>
          <a:xfrm>
            <a:off x="1362584" y="1032868"/>
            <a:ext cx="8736869" cy="929424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spcBef>
                <a:spcPts val="1205"/>
              </a:spcBef>
            </a:pPr>
            <a:r>
              <a:rPr lang="en-US" altLang="ko-KR" sz="2018" b="1" dirty="0">
                <a:solidFill>
                  <a:srgbClr val="C00000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Q. 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 먹을 시간이 되었어요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엄마는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오송이에게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약을 주셨어요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</a:p>
          <a:p>
            <a:pPr marL="16019">
              <a:spcBef>
                <a:spcPts val="1205"/>
              </a:spcBef>
            </a:pP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 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오송이는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달콤한 주스와 함께 </a:t>
            </a:r>
            <a:r>
              <a:rPr lang="ko-KR" altLang="en-US" sz="2018" b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약을 </a:t>
            </a:r>
            <a:r>
              <a:rPr lang="ko-KR" altLang="en-US" sz="2018" b="1" smtClean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먹고 싶어요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약을 주스와 먹어도 될까요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?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7FA0B4F1-628C-8741-87B8-8BCF6A316A39}"/>
              </a:ext>
            </a:extLst>
          </p:cNvPr>
          <p:cNvSpPr txBox="1"/>
          <p:nvPr/>
        </p:nvSpPr>
        <p:spPr>
          <a:xfrm>
            <a:off x="1339998" y="2457450"/>
            <a:ext cx="4606416" cy="512661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en-US" sz="3200" dirty="0">
                <a:solidFill>
                  <a:srgbClr val="00B0F0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A. </a:t>
            </a:r>
            <a:r>
              <a:rPr sz="3200" dirty="0" err="1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약은</a:t>
            </a:r>
            <a:r>
              <a:rPr sz="32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 물과 함께 먹어야 해요.</a:t>
            </a:r>
            <a:endParaRPr sz="32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F6BB73B-E127-504D-952F-BDA6F33D4B6E}"/>
              </a:ext>
            </a:extLst>
          </p:cNvPr>
          <p:cNvGrpSpPr/>
          <p:nvPr/>
        </p:nvGrpSpPr>
        <p:grpSpPr>
          <a:xfrm>
            <a:off x="1896269" y="3839889"/>
            <a:ext cx="3032828" cy="1675326"/>
            <a:chOff x="1216025" y="3383338"/>
            <a:chExt cx="3151930" cy="1741118"/>
          </a:xfrm>
        </p:grpSpPr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751898F8-3560-7847-92C7-C6D305BEC4DB}"/>
                </a:ext>
              </a:extLst>
            </p:cNvPr>
            <p:cNvSpPr/>
            <p:nvPr/>
          </p:nvSpPr>
          <p:spPr>
            <a:xfrm>
              <a:off x="1216025" y="3383338"/>
              <a:ext cx="2685816" cy="1630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id="{30B25670-9E61-AC4E-A4F6-556F9E0260F5}"/>
                </a:ext>
              </a:extLst>
            </p:cNvPr>
            <p:cNvSpPr txBox="1"/>
            <p:nvPr/>
          </p:nvSpPr>
          <p:spPr>
            <a:xfrm>
              <a:off x="3159351" y="3448050"/>
              <a:ext cx="633655" cy="230838"/>
            </a:xfrm>
            <a:prstGeom prst="rect">
              <a:avLst/>
            </a:prstGeom>
          </p:spPr>
          <p:txBody>
            <a:bodyPr vert="horz" wrap="square" lIns="0" tIns="19222" rIns="0" bIns="0" rtlCol="0">
              <a:spAutoFit/>
            </a:bodyPr>
            <a:lstStyle/>
            <a:p>
              <a:pPr marL="16019">
                <a:spcBef>
                  <a:spcPts val="151"/>
                </a:spcBef>
              </a:pPr>
              <a:r>
                <a:rPr sz="1766" b="1" spc="-107" dirty="0">
                  <a:solidFill>
                    <a:srgbClr val="595857"/>
                  </a:solidFill>
                  <a:latin typeface="Malgun Gothic"/>
                  <a:cs typeface="Malgun Gothic"/>
                </a:rPr>
                <a:t>주</a:t>
              </a:r>
              <a:r>
                <a:rPr sz="1766" b="1" spc="-76" dirty="0">
                  <a:solidFill>
                    <a:srgbClr val="595857"/>
                  </a:solidFill>
                  <a:latin typeface="Malgun Gothic"/>
                  <a:cs typeface="Malgun Gothic"/>
                </a:rPr>
                <a:t>스</a:t>
              </a:r>
              <a:endParaRPr sz="1766" dirty="0">
                <a:latin typeface="Malgun Gothic"/>
                <a:cs typeface="Malgun Gothic"/>
              </a:endParaRPr>
            </a:p>
          </p:txBody>
        </p:sp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25D91BF3-E50A-4640-940A-863AE02505C4}"/>
                </a:ext>
              </a:extLst>
            </p:cNvPr>
            <p:cNvSpPr txBox="1"/>
            <p:nvPr/>
          </p:nvSpPr>
          <p:spPr>
            <a:xfrm>
              <a:off x="1758416" y="4893618"/>
              <a:ext cx="633655" cy="230838"/>
            </a:xfrm>
            <a:prstGeom prst="rect">
              <a:avLst/>
            </a:prstGeom>
          </p:spPr>
          <p:txBody>
            <a:bodyPr vert="horz" wrap="square" lIns="0" tIns="19222" rIns="0" bIns="0" rtlCol="0">
              <a:spAutoFit/>
            </a:bodyPr>
            <a:lstStyle/>
            <a:p>
              <a:pPr marL="16019">
                <a:spcBef>
                  <a:spcPts val="151"/>
                </a:spcBef>
              </a:pPr>
              <a:r>
                <a:rPr sz="1766" b="1" spc="-107" dirty="0">
                  <a:solidFill>
                    <a:srgbClr val="595857"/>
                  </a:solidFill>
                  <a:latin typeface="Malgun Gothic"/>
                  <a:cs typeface="Malgun Gothic"/>
                </a:rPr>
                <a:t>우</a:t>
              </a:r>
              <a:r>
                <a:rPr sz="1766" b="1" spc="-76" dirty="0">
                  <a:solidFill>
                    <a:srgbClr val="595857"/>
                  </a:solidFill>
                  <a:latin typeface="Malgun Gothic"/>
                  <a:cs typeface="Malgun Gothic"/>
                </a:rPr>
                <a:t>유</a:t>
              </a:r>
              <a:endParaRPr sz="1766" dirty="0">
                <a:latin typeface="Malgun Gothic"/>
                <a:cs typeface="Malgun Gothic"/>
              </a:endParaRPr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09610F84-31DB-BA43-8A11-547E856F8430}"/>
                </a:ext>
              </a:extLst>
            </p:cNvPr>
            <p:cNvSpPr txBox="1"/>
            <p:nvPr/>
          </p:nvSpPr>
          <p:spPr>
            <a:xfrm>
              <a:off x="3734300" y="4614807"/>
              <a:ext cx="633655" cy="230838"/>
            </a:xfrm>
            <a:prstGeom prst="rect">
              <a:avLst/>
            </a:prstGeom>
          </p:spPr>
          <p:txBody>
            <a:bodyPr vert="horz" wrap="square" lIns="0" tIns="19222" rIns="0" bIns="0" rtlCol="0">
              <a:spAutoFit/>
            </a:bodyPr>
            <a:lstStyle/>
            <a:p>
              <a:pPr marL="16019">
                <a:spcBef>
                  <a:spcPts val="151"/>
                </a:spcBef>
              </a:pPr>
              <a:r>
                <a:rPr sz="1766" b="1" spc="-107" dirty="0">
                  <a:solidFill>
                    <a:srgbClr val="595857"/>
                  </a:solidFill>
                  <a:latin typeface="Malgun Gothic"/>
                  <a:cs typeface="Malgun Gothic"/>
                </a:rPr>
                <a:t>커</a:t>
              </a:r>
              <a:r>
                <a:rPr sz="1766" b="1" spc="-76" dirty="0">
                  <a:solidFill>
                    <a:srgbClr val="595857"/>
                  </a:solidFill>
                  <a:latin typeface="Malgun Gothic"/>
                  <a:cs typeface="Malgun Gothic"/>
                </a:rPr>
                <a:t>피</a:t>
              </a:r>
              <a:endParaRPr sz="1766" dirty="0">
                <a:latin typeface="Malgun Gothic"/>
                <a:cs typeface="Malgun Gothic"/>
              </a:endParaRPr>
            </a:p>
          </p:txBody>
        </p:sp>
        <p:sp>
          <p:nvSpPr>
            <p:cNvPr id="40" name="object 20">
              <a:extLst>
                <a:ext uri="{FF2B5EF4-FFF2-40B4-BE49-F238E27FC236}">
                  <a16:creationId xmlns:a16="http://schemas.microsoft.com/office/drawing/2014/main" id="{AC9E875B-0CD2-3445-B7E6-F20763E7C6D6}"/>
                </a:ext>
              </a:extLst>
            </p:cNvPr>
            <p:cNvSpPr txBox="1"/>
            <p:nvPr/>
          </p:nvSpPr>
          <p:spPr>
            <a:xfrm>
              <a:off x="1396155" y="3752850"/>
              <a:ext cx="633655" cy="230838"/>
            </a:xfrm>
            <a:prstGeom prst="rect">
              <a:avLst/>
            </a:prstGeom>
          </p:spPr>
          <p:txBody>
            <a:bodyPr vert="horz" wrap="square" lIns="0" tIns="19222" rIns="0" bIns="0" rtlCol="0">
              <a:spAutoFit/>
            </a:bodyPr>
            <a:lstStyle/>
            <a:p>
              <a:pPr marL="16019">
                <a:spcBef>
                  <a:spcPts val="151"/>
                </a:spcBef>
              </a:pPr>
              <a:r>
                <a:rPr sz="1766" b="1" spc="-107" dirty="0">
                  <a:solidFill>
                    <a:srgbClr val="595857"/>
                  </a:solidFill>
                  <a:latin typeface="Malgun Gothic"/>
                  <a:cs typeface="Malgun Gothic"/>
                </a:rPr>
                <a:t>콜</a:t>
              </a:r>
              <a:r>
                <a:rPr sz="1766" b="1" spc="-76" dirty="0">
                  <a:solidFill>
                    <a:srgbClr val="595857"/>
                  </a:solidFill>
                  <a:latin typeface="Malgun Gothic"/>
                  <a:cs typeface="Malgun Gothic"/>
                </a:rPr>
                <a:t>라</a:t>
              </a:r>
              <a:endParaRPr sz="1766" dirty="0">
                <a:latin typeface="Malgun Gothic"/>
                <a:cs typeface="Malgun Gothic"/>
              </a:endParaRPr>
            </a:p>
          </p:txBody>
        </p:sp>
      </p:grpSp>
      <p:sp>
        <p:nvSpPr>
          <p:cNvPr id="41" name="object 24">
            <a:extLst>
              <a:ext uri="{FF2B5EF4-FFF2-40B4-BE49-F238E27FC236}">
                <a16:creationId xmlns:a16="http://schemas.microsoft.com/office/drawing/2014/main" id="{7AD189AC-C3DA-0542-AE25-85436EC55943}"/>
              </a:ext>
            </a:extLst>
          </p:cNvPr>
          <p:cNvSpPr/>
          <p:nvPr/>
        </p:nvSpPr>
        <p:spPr>
          <a:xfrm>
            <a:off x="7458869" y="4123005"/>
            <a:ext cx="2005980" cy="1123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2" name="object 11">
            <a:extLst>
              <a:ext uri="{FF2B5EF4-FFF2-40B4-BE49-F238E27FC236}">
                <a16:creationId xmlns:a16="http://schemas.microsoft.com/office/drawing/2014/main" id="{91911FEA-0F57-3048-893A-4FCFFD6C8671}"/>
              </a:ext>
            </a:extLst>
          </p:cNvPr>
          <p:cNvSpPr txBox="1"/>
          <p:nvPr/>
        </p:nvSpPr>
        <p:spPr>
          <a:xfrm>
            <a:off x="5685311" y="4226864"/>
            <a:ext cx="799215" cy="635772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en-US" sz="4000" b="1" dirty="0">
                <a:solidFill>
                  <a:srgbClr val="C0000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VS</a:t>
            </a:r>
            <a:endParaRPr sz="4000" b="1" dirty="0">
              <a:solidFill>
                <a:srgbClr val="C00000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F6C2610A-C16F-D449-9615-CDB68D8A1980}"/>
              </a:ext>
            </a:extLst>
          </p:cNvPr>
          <p:cNvSpPr txBox="1"/>
          <p:nvPr/>
        </p:nvSpPr>
        <p:spPr>
          <a:xfrm>
            <a:off x="2446312" y="3313644"/>
            <a:ext cx="1860285" cy="309798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en-US" sz="20000" b="1" dirty="0">
                <a:solidFill>
                  <a:schemeClr val="accent4"/>
                </a:solidFill>
                <a:latin typeface="BM JUA_OTF" panose="02020603020101020101" pitchFamily="18" charset="-127"/>
                <a:ea typeface="BM JUA_OTF" panose="02020603020101020101" pitchFamily="18" charset="-127"/>
                <a:cs typeface="Malgun Gothic"/>
              </a:rPr>
              <a:t>X</a:t>
            </a:r>
            <a:endParaRPr sz="20000" b="1" dirty="0">
              <a:solidFill>
                <a:schemeClr val="accent4"/>
              </a:solidFill>
              <a:latin typeface="BM JUA_OTF" panose="02020603020101020101" pitchFamily="18" charset="-127"/>
              <a:ea typeface="BM JUA_OTF" panose="02020603020101020101" pitchFamily="18" charset="-127"/>
              <a:cs typeface="Malgun Gothic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2FE9E961-F61D-2D44-A045-777969D826F2}"/>
              </a:ext>
            </a:extLst>
          </p:cNvPr>
          <p:cNvSpPr txBox="1"/>
          <p:nvPr/>
        </p:nvSpPr>
        <p:spPr>
          <a:xfrm>
            <a:off x="7767185" y="3295650"/>
            <a:ext cx="1860285" cy="309798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en-US" sz="20000" b="1" dirty="0">
                <a:solidFill>
                  <a:schemeClr val="accent4"/>
                </a:solidFill>
                <a:latin typeface="BM JUA_OTF" panose="02020603020101020101" pitchFamily="18" charset="-127"/>
                <a:ea typeface="BM JUA_OTF" panose="02020603020101020101" pitchFamily="18" charset="-127"/>
                <a:cs typeface="Malgun Gothic"/>
              </a:rPr>
              <a:t>O</a:t>
            </a:r>
            <a:endParaRPr sz="20000" b="1" dirty="0">
              <a:solidFill>
                <a:schemeClr val="accent4"/>
              </a:solidFill>
              <a:latin typeface="BM JUA_OTF" panose="02020603020101020101" pitchFamily="18" charset="-127"/>
              <a:ea typeface="BM JUA_OTF" panose="02020603020101020101" pitchFamily="18" charset="-127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83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60106416-53FA-5742-930E-7D01CBD05309}"/>
              </a:ext>
            </a:extLst>
          </p:cNvPr>
          <p:cNvSpPr/>
          <p:nvPr/>
        </p:nvSpPr>
        <p:spPr>
          <a:xfrm rot="10800000">
            <a:off x="2483393" y="-13132"/>
            <a:ext cx="9255956" cy="4659371"/>
          </a:xfrm>
          <a:custGeom>
            <a:avLst/>
            <a:gdLst/>
            <a:ahLst/>
            <a:cxnLst/>
            <a:rect l="l" t="t" r="r" b="b"/>
            <a:pathLst>
              <a:path w="6577330" h="6577330">
                <a:moveTo>
                  <a:pt x="0" y="0"/>
                </a:moveTo>
                <a:lnTo>
                  <a:pt x="0" y="6577275"/>
                </a:lnTo>
                <a:lnTo>
                  <a:pt x="6577279" y="6577275"/>
                </a:lnTo>
                <a:lnTo>
                  <a:pt x="0" y="0"/>
                </a:lnTo>
                <a:close/>
              </a:path>
            </a:pathLst>
          </a:custGeom>
          <a:solidFill>
            <a:srgbClr val="F9F8FC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02F67C2-F751-B846-A771-3B4FF5864843}"/>
              </a:ext>
            </a:extLst>
          </p:cNvPr>
          <p:cNvSpPr/>
          <p:nvPr/>
        </p:nvSpPr>
        <p:spPr>
          <a:xfrm rot="10800000">
            <a:off x="1930789" y="454533"/>
            <a:ext cx="9255956" cy="4659371"/>
          </a:xfrm>
          <a:custGeom>
            <a:avLst/>
            <a:gdLst/>
            <a:ahLst/>
            <a:cxnLst/>
            <a:rect l="l" t="t" r="r" b="b"/>
            <a:pathLst>
              <a:path w="6577330" h="6577330">
                <a:moveTo>
                  <a:pt x="0" y="0"/>
                </a:moveTo>
                <a:lnTo>
                  <a:pt x="0" y="6577275"/>
                </a:lnTo>
                <a:lnTo>
                  <a:pt x="6577279" y="6577275"/>
                </a:lnTo>
                <a:lnTo>
                  <a:pt x="0" y="0"/>
                </a:lnTo>
                <a:close/>
              </a:path>
            </a:pathLst>
          </a:custGeom>
          <a:solidFill>
            <a:srgbClr val="F9F8FC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99B651A6-5247-7A47-8C2F-11189F3B49D0}"/>
              </a:ext>
            </a:extLst>
          </p:cNvPr>
          <p:cNvSpPr/>
          <p:nvPr/>
        </p:nvSpPr>
        <p:spPr>
          <a:xfrm rot="10800000">
            <a:off x="6587806" y="4046783"/>
            <a:ext cx="5141801" cy="2588339"/>
          </a:xfrm>
          <a:custGeom>
            <a:avLst/>
            <a:gdLst/>
            <a:ahLst/>
            <a:cxnLst/>
            <a:rect l="l" t="t" r="r" b="b"/>
            <a:pathLst>
              <a:path w="3653790" h="3653790">
                <a:moveTo>
                  <a:pt x="3653345" y="0"/>
                </a:moveTo>
                <a:lnTo>
                  <a:pt x="0" y="0"/>
                </a:lnTo>
                <a:lnTo>
                  <a:pt x="0" y="3653341"/>
                </a:lnTo>
                <a:lnTo>
                  <a:pt x="3653345" y="0"/>
                </a:lnTo>
                <a:close/>
              </a:path>
            </a:pathLst>
          </a:custGeom>
          <a:solidFill>
            <a:srgbClr val="F0EEF7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A451B79-74EF-3A49-B5DB-B74FCF7200D6}"/>
              </a:ext>
            </a:extLst>
          </p:cNvPr>
          <p:cNvSpPr/>
          <p:nvPr/>
        </p:nvSpPr>
        <p:spPr>
          <a:xfrm rot="10800000">
            <a:off x="6588044" y="5598257"/>
            <a:ext cx="4118623" cy="1036865"/>
          </a:xfrm>
          <a:custGeom>
            <a:avLst/>
            <a:gdLst/>
            <a:ahLst/>
            <a:cxnLst/>
            <a:rect l="l" t="t" r="r" b="b"/>
            <a:pathLst>
              <a:path w="2926715" h="1463675">
                <a:moveTo>
                  <a:pt x="2926442" y="0"/>
                </a:moveTo>
                <a:lnTo>
                  <a:pt x="0" y="0"/>
                </a:lnTo>
                <a:lnTo>
                  <a:pt x="1463223" y="1463230"/>
                </a:lnTo>
                <a:lnTo>
                  <a:pt x="2926442" y="0"/>
                </a:lnTo>
                <a:close/>
              </a:path>
            </a:pathLst>
          </a:custGeom>
          <a:solidFill>
            <a:srgbClr val="E4E1F0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1BE9828E-C090-174A-9413-CBE65B023A05}"/>
              </a:ext>
            </a:extLst>
          </p:cNvPr>
          <p:cNvSpPr/>
          <p:nvPr/>
        </p:nvSpPr>
        <p:spPr>
          <a:xfrm rot="10800000">
            <a:off x="9814610" y="5221748"/>
            <a:ext cx="1914995" cy="1413375"/>
          </a:xfrm>
          <a:custGeom>
            <a:avLst/>
            <a:gdLst/>
            <a:ahLst/>
            <a:cxnLst/>
            <a:rect l="l" t="t" r="r" b="b"/>
            <a:pathLst>
              <a:path w="1360805" h="1995170">
                <a:moveTo>
                  <a:pt x="726906" y="0"/>
                </a:moveTo>
                <a:lnTo>
                  <a:pt x="0" y="0"/>
                </a:lnTo>
                <a:lnTo>
                  <a:pt x="0" y="1994696"/>
                </a:lnTo>
                <a:lnTo>
                  <a:pt x="1360805" y="633894"/>
                </a:lnTo>
                <a:lnTo>
                  <a:pt x="726906" y="0"/>
                </a:lnTo>
                <a:close/>
              </a:path>
            </a:pathLst>
          </a:custGeom>
          <a:solidFill>
            <a:srgbClr val="BBB3D8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61A298F-6418-BA49-97F8-0A1BEB461BE1}"/>
              </a:ext>
            </a:extLst>
          </p:cNvPr>
          <p:cNvSpPr/>
          <p:nvPr/>
        </p:nvSpPr>
        <p:spPr>
          <a:xfrm rot="10800000">
            <a:off x="11065657" y="4046844"/>
            <a:ext cx="663948" cy="668002"/>
          </a:xfrm>
          <a:custGeom>
            <a:avLst/>
            <a:gdLst/>
            <a:ahLst/>
            <a:cxnLst/>
            <a:rect l="l" t="t" r="r" b="b"/>
            <a:pathLst>
              <a:path w="471805" h="942975">
                <a:moveTo>
                  <a:pt x="0" y="0"/>
                </a:moveTo>
                <a:lnTo>
                  <a:pt x="0" y="942612"/>
                </a:lnTo>
                <a:lnTo>
                  <a:pt x="471308" y="471306"/>
                </a:lnTo>
                <a:lnTo>
                  <a:pt x="0" y="0"/>
                </a:lnTo>
                <a:close/>
              </a:path>
            </a:pathLst>
          </a:custGeom>
          <a:solidFill>
            <a:srgbClr val="DEDAED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8AFD812-E2F4-7D45-A7D3-2A2BCEAA8A3D}"/>
              </a:ext>
            </a:extLst>
          </p:cNvPr>
          <p:cNvGrpSpPr/>
          <p:nvPr/>
        </p:nvGrpSpPr>
        <p:grpSpPr>
          <a:xfrm>
            <a:off x="266" y="149"/>
            <a:ext cx="9255956" cy="6579647"/>
            <a:chOff x="0" y="-861081"/>
            <a:chExt cx="11692503" cy="8311681"/>
          </a:xfrm>
        </p:grpSpPr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B59F2BD7-850D-3344-B83E-5C07C5664607}"/>
                </a:ext>
              </a:extLst>
            </p:cNvPr>
            <p:cNvSpPr/>
            <p:nvPr/>
          </p:nvSpPr>
          <p:spPr>
            <a:xfrm>
              <a:off x="0" y="1564691"/>
              <a:ext cx="11692503" cy="5885909"/>
            </a:xfrm>
            <a:custGeom>
              <a:avLst/>
              <a:gdLst/>
              <a:ahLst/>
              <a:cxnLst/>
              <a:rect l="l" t="t" r="r" b="b"/>
              <a:pathLst>
                <a:path w="6577330" h="6577330">
                  <a:moveTo>
                    <a:pt x="0" y="0"/>
                  </a:moveTo>
                  <a:lnTo>
                    <a:pt x="0" y="6577275"/>
                  </a:lnTo>
                  <a:lnTo>
                    <a:pt x="6577279" y="657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8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769A6F08-11F6-A94E-B225-47B78B31A735}"/>
                </a:ext>
              </a:extLst>
            </p:cNvPr>
            <p:cNvSpPr/>
            <p:nvPr/>
          </p:nvSpPr>
          <p:spPr>
            <a:xfrm>
              <a:off x="0" y="-861081"/>
              <a:ext cx="6495333" cy="3269697"/>
            </a:xfrm>
            <a:custGeom>
              <a:avLst/>
              <a:gdLst/>
              <a:ahLst/>
              <a:cxnLst/>
              <a:rect l="l" t="t" r="r" b="b"/>
              <a:pathLst>
                <a:path w="3653790" h="3653790">
                  <a:moveTo>
                    <a:pt x="3653345" y="0"/>
                  </a:moveTo>
                  <a:lnTo>
                    <a:pt x="0" y="0"/>
                  </a:lnTo>
                  <a:lnTo>
                    <a:pt x="0" y="3653341"/>
                  </a:lnTo>
                  <a:lnTo>
                    <a:pt x="3653345" y="0"/>
                  </a:lnTo>
                  <a:close/>
                </a:path>
              </a:pathLst>
            </a:custGeom>
            <a:solidFill>
              <a:srgbClr val="F0EE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6835376-FED0-5B48-BA72-FC2E21CFCA9E}"/>
                </a:ext>
              </a:extLst>
            </p:cNvPr>
            <p:cNvSpPr/>
            <p:nvPr/>
          </p:nvSpPr>
          <p:spPr>
            <a:xfrm>
              <a:off x="1292217" y="-861081"/>
              <a:ext cx="5202814" cy="1309811"/>
            </a:xfrm>
            <a:custGeom>
              <a:avLst/>
              <a:gdLst/>
              <a:ahLst/>
              <a:cxnLst/>
              <a:rect l="l" t="t" r="r" b="b"/>
              <a:pathLst>
                <a:path w="2926715" h="1463675">
                  <a:moveTo>
                    <a:pt x="2926442" y="0"/>
                  </a:moveTo>
                  <a:lnTo>
                    <a:pt x="0" y="0"/>
                  </a:lnTo>
                  <a:lnTo>
                    <a:pt x="1463223" y="1463230"/>
                  </a:lnTo>
                  <a:lnTo>
                    <a:pt x="2926442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ED43FE73-59EA-3242-BB51-E518960201C3}"/>
                </a:ext>
              </a:extLst>
            </p:cNvPr>
            <p:cNvSpPr/>
            <p:nvPr/>
          </p:nvSpPr>
          <p:spPr>
            <a:xfrm>
              <a:off x="2" y="-861081"/>
              <a:ext cx="2419100" cy="1785434"/>
            </a:xfrm>
            <a:custGeom>
              <a:avLst/>
              <a:gdLst/>
              <a:ahLst/>
              <a:cxnLst/>
              <a:rect l="l" t="t" r="r" b="b"/>
              <a:pathLst>
                <a:path w="1360805" h="1995170">
                  <a:moveTo>
                    <a:pt x="726906" y="0"/>
                  </a:moveTo>
                  <a:lnTo>
                    <a:pt x="0" y="0"/>
                  </a:lnTo>
                  <a:lnTo>
                    <a:pt x="0" y="1994696"/>
                  </a:lnTo>
                  <a:lnTo>
                    <a:pt x="1360805" y="633894"/>
                  </a:lnTo>
                  <a:lnTo>
                    <a:pt x="726906" y="0"/>
                  </a:lnTo>
                  <a:close/>
                </a:path>
              </a:pathLst>
            </a:custGeom>
            <a:solidFill>
              <a:srgbClr val="BBB3D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97FA2A90-A283-4844-8E0B-7CA327E0D4E0}"/>
                </a:ext>
              </a:extLst>
            </p:cNvPr>
            <p:cNvSpPr/>
            <p:nvPr/>
          </p:nvSpPr>
          <p:spPr>
            <a:xfrm>
              <a:off x="2" y="1564691"/>
              <a:ext cx="838726" cy="843848"/>
            </a:xfrm>
            <a:custGeom>
              <a:avLst/>
              <a:gdLst/>
              <a:ahLst/>
              <a:cxnLst/>
              <a:rect l="l" t="t" r="r" b="b"/>
              <a:pathLst>
                <a:path w="471805" h="942975">
                  <a:moveTo>
                    <a:pt x="0" y="0"/>
                  </a:moveTo>
                  <a:lnTo>
                    <a:pt x="0" y="942612"/>
                  </a:lnTo>
                  <a:lnTo>
                    <a:pt x="471308" y="471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AE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64BC9AB8-A74B-F84D-816A-368D076AFBA9}"/>
              </a:ext>
            </a:extLst>
          </p:cNvPr>
          <p:cNvSpPr/>
          <p:nvPr/>
        </p:nvSpPr>
        <p:spPr>
          <a:xfrm>
            <a:off x="693254" y="1390736"/>
            <a:ext cx="10343367" cy="4852929"/>
          </a:xfrm>
          <a:custGeom>
            <a:avLst/>
            <a:gdLst/>
            <a:ahLst/>
            <a:cxnLst/>
            <a:rect l="l" t="t" r="r" b="b"/>
            <a:pathLst>
              <a:path w="5081905" h="2948940">
                <a:moveTo>
                  <a:pt x="4933838" y="0"/>
                </a:moveTo>
                <a:lnTo>
                  <a:pt x="147426" y="0"/>
                </a:lnTo>
                <a:lnTo>
                  <a:pt x="100957" y="7548"/>
                </a:lnTo>
                <a:lnTo>
                  <a:pt x="60503" y="28543"/>
                </a:lnTo>
                <a:lnTo>
                  <a:pt x="28541" y="60506"/>
                </a:lnTo>
                <a:lnTo>
                  <a:pt x="7548" y="100962"/>
                </a:lnTo>
                <a:lnTo>
                  <a:pt x="0" y="147434"/>
                </a:lnTo>
                <a:lnTo>
                  <a:pt x="0" y="2801150"/>
                </a:lnTo>
                <a:lnTo>
                  <a:pt x="7548" y="2847620"/>
                </a:lnTo>
                <a:lnTo>
                  <a:pt x="28541" y="2888073"/>
                </a:lnTo>
                <a:lnTo>
                  <a:pt x="60503" y="2920033"/>
                </a:lnTo>
                <a:lnTo>
                  <a:pt x="100957" y="2941024"/>
                </a:lnTo>
                <a:lnTo>
                  <a:pt x="147426" y="2948571"/>
                </a:lnTo>
                <a:lnTo>
                  <a:pt x="4933838" y="2948571"/>
                </a:lnTo>
                <a:lnTo>
                  <a:pt x="4980309" y="2941024"/>
                </a:lnTo>
                <a:lnTo>
                  <a:pt x="5020765" y="2920033"/>
                </a:lnTo>
                <a:lnTo>
                  <a:pt x="5052729" y="2888073"/>
                </a:lnTo>
                <a:lnTo>
                  <a:pt x="5073723" y="2847620"/>
                </a:lnTo>
                <a:lnTo>
                  <a:pt x="5081272" y="2801150"/>
                </a:lnTo>
                <a:lnTo>
                  <a:pt x="5081272" y="147434"/>
                </a:lnTo>
                <a:lnTo>
                  <a:pt x="5073723" y="100962"/>
                </a:lnTo>
                <a:lnTo>
                  <a:pt x="5052729" y="60506"/>
                </a:lnTo>
                <a:lnTo>
                  <a:pt x="5020765" y="28543"/>
                </a:lnTo>
                <a:lnTo>
                  <a:pt x="4980309" y="7548"/>
                </a:lnTo>
                <a:lnTo>
                  <a:pt x="4933838" y="0"/>
                </a:lnTo>
                <a:close/>
              </a:path>
            </a:pathLst>
          </a:custGeom>
          <a:solidFill>
            <a:srgbClr val="E4E1F0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ED448-D051-9242-9BC3-759BA967FADF}"/>
              </a:ext>
            </a:extLst>
          </p:cNvPr>
          <p:cNvSpPr txBox="1"/>
          <p:nvPr/>
        </p:nvSpPr>
        <p:spPr>
          <a:xfrm>
            <a:off x="4408046" y="347636"/>
            <a:ext cx="2901247" cy="73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[ </a:t>
            </a:r>
            <a:r>
              <a:rPr lang="ko-KR" altLang="en-US" sz="28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교육학습지도안</a:t>
            </a:r>
            <a:r>
              <a:rPr lang="en-US" altLang="ko-KR" sz="28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]</a:t>
            </a:r>
          </a:p>
          <a:p>
            <a:pPr algn="ctr"/>
            <a:r>
              <a:rPr lang="en-US" altLang="ko-KR" sz="14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1400" b="1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영유아용</a:t>
            </a:r>
            <a:r>
              <a:rPr lang="en-US" altLang="ko-KR" sz="14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lang="ko-KR" altLang="en-US" sz="1400" b="1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EA48D-BFD4-8245-828E-8DF0D5B1E32F}"/>
              </a:ext>
            </a:extLst>
          </p:cNvPr>
          <p:cNvSpPr txBox="1"/>
          <p:nvPr/>
        </p:nvSpPr>
        <p:spPr>
          <a:xfrm>
            <a:off x="982090" y="1540592"/>
            <a:ext cx="3913419" cy="1150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학습주제</a:t>
            </a:r>
            <a:r>
              <a:rPr lang="en-US" altLang="ko-KR" sz="24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: </a:t>
            </a:r>
            <a:r>
              <a:rPr lang="ko-KR" altLang="en-US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약을 올바르게 이해하기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학습목표</a:t>
            </a:r>
            <a:r>
              <a:rPr lang="en-US" altLang="ko-KR" sz="2400" b="1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:</a:t>
            </a:r>
            <a:endParaRPr kumimoji="1" lang="ko-KR" altLang="en-US" sz="2400" b="1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6233E7-ADB6-2146-95C9-8B25D027850B}"/>
              </a:ext>
            </a:extLst>
          </p:cNvPr>
          <p:cNvSpPr txBox="1"/>
          <p:nvPr/>
        </p:nvSpPr>
        <p:spPr>
          <a:xfrm>
            <a:off x="2277431" y="2125161"/>
            <a:ext cx="4668310" cy="1435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① </a:t>
            </a:r>
            <a:r>
              <a:rPr lang="ko-KR" altLang="en-US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약을 언제 사용하는지 설명할 수 있다</a:t>
            </a:r>
            <a:r>
              <a:rPr lang="en-US" altLang="ko-KR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② </a:t>
            </a:r>
            <a:r>
              <a:rPr lang="ko-KR" altLang="en-US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먹는 약과 먹지 않는 약을  구별할 수 있다</a:t>
            </a:r>
            <a:r>
              <a:rPr lang="en-US" altLang="ko-KR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③ </a:t>
            </a:r>
            <a:r>
              <a:rPr lang="ko-KR" altLang="en-US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약의 올바른 사용을 설명할 수 있다</a:t>
            </a:r>
            <a:r>
              <a:rPr lang="en-US" altLang="ko-KR" sz="2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BB1FCBB-44D8-404E-8919-C82166147E0D}"/>
              </a:ext>
            </a:extLst>
          </p:cNvPr>
          <p:cNvGraphicFramePr>
            <a:graphicFrameLocks noGrp="1"/>
          </p:cNvGraphicFramePr>
          <p:nvPr/>
        </p:nvGraphicFramePr>
        <p:xfrm>
          <a:off x="994693" y="3927551"/>
          <a:ext cx="9664359" cy="19587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7952">
                  <a:extLst>
                    <a:ext uri="{9D8B030D-6E8A-4147-A177-3AD203B41FA5}">
                      <a16:colId xmlns:a16="http://schemas.microsoft.com/office/drawing/2014/main" val="1596431492"/>
                    </a:ext>
                  </a:extLst>
                </a:gridCol>
                <a:gridCol w="1447735">
                  <a:extLst>
                    <a:ext uri="{9D8B030D-6E8A-4147-A177-3AD203B41FA5}">
                      <a16:colId xmlns:a16="http://schemas.microsoft.com/office/drawing/2014/main" val="3652493070"/>
                    </a:ext>
                  </a:extLst>
                </a:gridCol>
                <a:gridCol w="2057307">
                  <a:extLst>
                    <a:ext uri="{9D8B030D-6E8A-4147-A177-3AD203B41FA5}">
                      <a16:colId xmlns:a16="http://schemas.microsoft.com/office/drawing/2014/main" val="2360050723"/>
                    </a:ext>
                  </a:extLst>
                </a:gridCol>
                <a:gridCol w="3248493">
                  <a:extLst>
                    <a:ext uri="{9D8B030D-6E8A-4147-A177-3AD203B41FA5}">
                      <a16:colId xmlns:a16="http://schemas.microsoft.com/office/drawing/2014/main" val="2333050454"/>
                    </a:ext>
                  </a:extLst>
                </a:gridCol>
                <a:gridCol w="1932872">
                  <a:extLst>
                    <a:ext uri="{9D8B030D-6E8A-4147-A177-3AD203B41FA5}">
                      <a16:colId xmlns:a16="http://schemas.microsoft.com/office/drawing/2014/main" val="51661091"/>
                    </a:ext>
                  </a:extLst>
                </a:gridCol>
              </a:tblGrid>
              <a:tr h="48969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 err="1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학습단계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91436" marR="91436" marT="45718" marB="4571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학습내용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교수</a:t>
                      </a:r>
                      <a:r>
                        <a:rPr lang="en-US" altLang="ko-KR" sz="1600" b="1" i="0" spc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,</a:t>
                      </a:r>
                      <a:r>
                        <a:rPr lang="ko-KR" altLang="en-US" sz="1600" b="1" i="0" spc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학습활동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자료 및 유의점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22839"/>
                  </a:ext>
                </a:extLst>
              </a:tr>
              <a:tr h="4896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 err="1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교수활동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학습활동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84804"/>
                  </a:ext>
                </a:extLst>
              </a:tr>
              <a:tr h="48969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도입</a:t>
                      </a:r>
                    </a:p>
                  </a:txBody>
                  <a:tcPr marL="91436" marR="91436" marT="45718" marB="45718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학습주제와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</a:t>
                      </a:r>
                      <a:endParaRPr lang="en-US" altLang="ko-KR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  <a:p>
                      <a:pPr algn="ctr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목표 안내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동기 유발 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아팠던 경험과 어떻게 나았는지 발표하기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PPT</a:t>
                      </a:r>
                    </a:p>
                    <a:p>
                      <a:pPr algn="ctr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발표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38095"/>
                  </a:ext>
                </a:extLst>
              </a:tr>
              <a:tr h="4896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학습주제 및 목표 알아보기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 흥미 유발을 이끌며 </a:t>
                      </a:r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학습주제와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목표를</a:t>
                      </a:r>
                      <a:endParaRPr lang="en-US" altLang="ko-KR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  <a:p>
                      <a:pPr algn="l"/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알려준다</a:t>
                      </a: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.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PPT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2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180">
            <a:extLst>
              <a:ext uri="{FF2B5EF4-FFF2-40B4-BE49-F238E27FC236}">
                <a16:creationId xmlns:a16="http://schemas.microsoft.com/office/drawing/2014/main" id="{2E3F66BB-052C-3446-8A4C-650CDBF8C0CB}"/>
              </a:ext>
            </a:extLst>
          </p:cNvPr>
          <p:cNvGrpSpPr/>
          <p:nvPr/>
        </p:nvGrpSpPr>
        <p:grpSpPr>
          <a:xfrm>
            <a:off x="3359824" y="3391759"/>
            <a:ext cx="4709361" cy="3075501"/>
            <a:chOff x="3109855" y="2707290"/>
            <a:chExt cx="2917829" cy="1147842"/>
          </a:xfrm>
        </p:grpSpPr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C945F5BC-6425-5348-829B-7A2E54495DAF}"/>
                </a:ext>
              </a:extLst>
            </p:cNvPr>
            <p:cNvSpPr/>
            <p:nvPr/>
          </p:nvSpPr>
          <p:spPr>
            <a:xfrm>
              <a:off x="3658832" y="3732587"/>
              <a:ext cx="706151" cy="122545"/>
            </a:xfrm>
            <a:custGeom>
              <a:avLst/>
              <a:gdLst/>
              <a:ahLst/>
              <a:cxnLst/>
              <a:rect l="l" t="t" r="r" b="b"/>
              <a:pathLst>
                <a:path w="501014" h="172720">
                  <a:moveTo>
                    <a:pt x="250380" y="0"/>
                  </a:moveTo>
                  <a:lnTo>
                    <a:pt x="183820" y="3078"/>
                  </a:lnTo>
                  <a:lnTo>
                    <a:pt x="124010" y="11765"/>
                  </a:lnTo>
                  <a:lnTo>
                    <a:pt x="73336" y="25239"/>
                  </a:lnTo>
                  <a:lnTo>
                    <a:pt x="34185" y="42679"/>
                  </a:lnTo>
                  <a:lnTo>
                    <a:pt x="0" y="86169"/>
                  </a:lnTo>
                  <a:lnTo>
                    <a:pt x="8944" y="109080"/>
                  </a:lnTo>
                  <a:lnTo>
                    <a:pt x="73336" y="147104"/>
                  </a:lnTo>
                  <a:lnTo>
                    <a:pt x="124010" y="160576"/>
                  </a:lnTo>
                  <a:lnTo>
                    <a:pt x="183820" y="169261"/>
                  </a:lnTo>
                  <a:lnTo>
                    <a:pt x="250380" y="172338"/>
                  </a:lnTo>
                  <a:lnTo>
                    <a:pt x="316939" y="169261"/>
                  </a:lnTo>
                  <a:lnTo>
                    <a:pt x="376747" y="160576"/>
                  </a:lnTo>
                  <a:lnTo>
                    <a:pt x="427418" y="147104"/>
                  </a:lnTo>
                  <a:lnTo>
                    <a:pt x="466566" y="129665"/>
                  </a:lnTo>
                  <a:lnTo>
                    <a:pt x="500748" y="86169"/>
                  </a:lnTo>
                  <a:lnTo>
                    <a:pt x="491805" y="63263"/>
                  </a:lnTo>
                  <a:lnTo>
                    <a:pt x="427418" y="25239"/>
                  </a:lnTo>
                  <a:lnTo>
                    <a:pt x="376747" y="11765"/>
                  </a:lnTo>
                  <a:lnTo>
                    <a:pt x="316939" y="3078"/>
                  </a:lnTo>
                  <a:lnTo>
                    <a:pt x="25038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" name="object 3">
              <a:extLst>
                <a:ext uri="{FF2B5EF4-FFF2-40B4-BE49-F238E27FC236}">
                  <a16:creationId xmlns:a16="http://schemas.microsoft.com/office/drawing/2014/main" id="{E60F24C1-87D3-3443-AAEE-A1AB8055B64A}"/>
                </a:ext>
              </a:extLst>
            </p:cNvPr>
            <p:cNvSpPr/>
            <p:nvPr/>
          </p:nvSpPr>
          <p:spPr>
            <a:xfrm>
              <a:off x="5153618" y="3730351"/>
              <a:ext cx="706151" cy="122545"/>
            </a:xfrm>
            <a:custGeom>
              <a:avLst/>
              <a:gdLst/>
              <a:ahLst/>
              <a:cxnLst/>
              <a:rect l="l" t="t" r="r" b="b"/>
              <a:pathLst>
                <a:path w="501014" h="172720">
                  <a:moveTo>
                    <a:pt x="250367" y="0"/>
                  </a:moveTo>
                  <a:lnTo>
                    <a:pt x="183808" y="3077"/>
                  </a:lnTo>
                  <a:lnTo>
                    <a:pt x="124000" y="11762"/>
                  </a:lnTo>
                  <a:lnTo>
                    <a:pt x="73329" y="25234"/>
                  </a:lnTo>
                  <a:lnTo>
                    <a:pt x="34181" y="42673"/>
                  </a:lnTo>
                  <a:lnTo>
                    <a:pt x="0" y="86169"/>
                  </a:lnTo>
                  <a:lnTo>
                    <a:pt x="8943" y="109080"/>
                  </a:lnTo>
                  <a:lnTo>
                    <a:pt x="73329" y="147104"/>
                  </a:lnTo>
                  <a:lnTo>
                    <a:pt x="124000" y="160576"/>
                  </a:lnTo>
                  <a:lnTo>
                    <a:pt x="183808" y="169261"/>
                  </a:lnTo>
                  <a:lnTo>
                    <a:pt x="250367" y="172338"/>
                  </a:lnTo>
                  <a:lnTo>
                    <a:pt x="316927" y="169261"/>
                  </a:lnTo>
                  <a:lnTo>
                    <a:pt x="376737" y="160576"/>
                  </a:lnTo>
                  <a:lnTo>
                    <a:pt x="427412" y="147104"/>
                  </a:lnTo>
                  <a:lnTo>
                    <a:pt x="466563" y="129665"/>
                  </a:lnTo>
                  <a:lnTo>
                    <a:pt x="500748" y="86169"/>
                  </a:lnTo>
                  <a:lnTo>
                    <a:pt x="491804" y="63258"/>
                  </a:lnTo>
                  <a:lnTo>
                    <a:pt x="427412" y="25234"/>
                  </a:lnTo>
                  <a:lnTo>
                    <a:pt x="376737" y="11762"/>
                  </a:lnTo>
                  <a:lnTo>
                    <a:pt x="316927" y="3077"/>
                  </a:lnTo>
                  <a:lnTo>
                    <a:pt x="25036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" name="object 95">
              <a:extLst>
                <a:ext uri="{FF2B5EF4-FFF2-40B4-BE49-F238E27FC236}">
                  <a16:creationId xmlns:a16="http://schemas.microsoft.com/office/drawing/2014/main" id="{25858FBA-BF99-F44B-B276-55D687CE852E}"/>
                </a:ext>
              </a:extLst>
            </p:cNvPr>
            <p:cNvSpPr/>
            <p:nvPr/>
          </p:nvSpPr>
          <p:spPr>
            <a:xfrm>
              <a:off x="3109855" y="2729988"/>
              <a:ext cx="1552243" cy="10734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" name="object 96">
              <a:extLst>
                <a:ext uri="{FF2B5EF4-FFF2-40B4-BE49-F238E27FC236}">
                  <a16:creationId xmlns:a16="http://schemas.microsoft.com/office/drawing/2014/main" id="{A43A1D81-7334-024D-91E1-C7E94500937C}"/>
                </a:ext>
              </a:extLst>
            </p:cNvPr>
            <p:cNvSpPr/>
            <p:nvPr/>
          </p:nvSpPr>
          <p:spPr>
            <a:xfrm>
              <a:off x="3687488" y="3056020"/>
              <a:ext cx="221940" cy="820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" name="object 97">
              <a:extLst>
                <a:ext uri="{FF2B5EF4-FFF2-40B4-BE49-F238E27FC236}">
                  <a16:creationId xmlns:a16="http://schemas.microsoft.com/office/drawing/2014/main" id="{4E3F9D7A-1EEF-0A4D-808A-291374A39E4E}"/>
                </a:ext>
              </a:extLst>
            </p:cNvPr>
            <p:cNvSpPr/>
            <p:nvPr/>
          </p:nvSpPr>
          <p:spPr>
            <a:xfrm>
              <a:off x="4197331" y="3056020"/>
              <a:ext cx="221940" cy="820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" name="object 98">
              <a:extLst>
                <a:ext uri="{FF2B5EF4-FFF2-40B4-BE49-F238E27FC236}">
                  <a16:creationId xmlns:a16="http://schemas.microsoft.com/office/drawing/2014/main" id="{42C8B46D-9F00-9F4A-8BDE-D8D11FC76BAF}"/>
                </a:ext>
              </a:extLst>
            </p:cNvPr>
            <p:cNvSpPr/>
            <p:nvPr/>
          </p:nvSpPr>
          <p:spPr>
            <a:xfrm>
              <a:off x="4358713" y="2745894"/>
              <a:ext cx="534312" cy="358624"/>
            </a:xfrm>
            <a:custGeom>
              <a:avLst/>
              <a:gdLst/>
              <a:ahLst/>
              <a:cxnLst/>
              <a:rect l="l" t="t" r="r" b="b"/>
              <a:pathLst>
                <a:path w="379095" h="505460">
                  <a:moveTo>
                    <a:pt x="335167" y="438877"/>
                  </a:moveTo>
                  <a:lnTo>
                    <a:pt x="292393" y="504848"/>
                  </a:lnTo>
                  <a:lnTo>
                    <a:pt x="317034" y="473257"/>
                  </a:lnTo>
                  <a:lnTo>
                    <a:pt x="335167" y="438877"/>
                  </a:lnTo>
                  <a:close/>
                </a:path>
                <a:path w="379095" h="505460">
                  <a:moveTo>
                    <a:pt x="345984" y="418370"/>
                  </a:moveTo>
                  <a:lnTo>
                    <a:pt x="335167" y="438877"/>
                  </a:lnTo>
                  <a:lnTo>
                    <a:pt x="343958" y="425320"/>
                  </a:lnTo>
                  <a:lnTo>
                    <a:pt x="345984" y="418370"/>
                  </a:lnTo>
                  <a:close/>
                </a:path>
                <a:path w="379095" h="505460">
                  <a:moveTo>
                    <a:pt x="182106" y="0"/>
                  </a:moveTo>
                  <a:lnTo>
                    <a:pt x="116051" y="21606"/>
                  </a:lnTo>
                  <a:lnTo>
                    <a:pt x="14835" y="99274"/>
                  </a:lnTo>
                  <a:lnTo>
                    <a:pt x="3904" y="106184"/>
                  </a:lnTo>
                  <a:lnTo>
                    <a:pt x="22455" y="143444"/>
                  </a:lnTo>
                  <a:lnTo>
                    <a:pt x="74054" y="174568"/>
                  </a:lnTo>
                  <a:lnTo>
                    <a:pt x="113055" y="190241"/>
                  </a:lnTo>
                  <a:lnTo>
                    <a:pt x="159179" y="210441"/>
                  </a:lnTo>
                  <a:lnTo>
                    <a:pt x="211169" y="238509"/>
                  </a:lnTo>
                  <a:lnTo>
                    <a:pt x="267768" y="277785"/>
                  </a:lnTo>
                  <a:lnTo>
                    <a:pt x="333954" y="333075"/>
                  </a:lnTo>
                  <a:lnTo>
                    <a:pt x="358581" y="375157"/>
                  </a:lnTo>
                  <a:lnTo>
                    <a:pt x="345984" y="418370"/>
                  </a:lnTo>
                  <a:lnTo>
                    <a:pt x="360824" y="390234"/>
                  </a:lnTo>
                  <a:lnTo>
                    <a:pt x="378568" y="273402"/>
                  </a:lnTo>
                  <a:lnTo>
                    <a:pt x="325070" y="140384"/>
                  </a:lnTo>
                  <a:lnTo>
                    <a:pt x="242085" y="38307"/>
                  </a:lnTo>
                  <a:lnTo>
                    <a:pt x="182106" y="0"/>
                  </a:lnTo>
                  <a:close/>
                </a:path>
              </a:pathLst>
            </a:custGeom>
            <a:solidFill>
              <a:srgbClr val="7F480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" name="object 99">
              <a:extLst>
                <a:ext uri="{FF2B5EF4-FFF2-40B4-BE49-F238E27FC236}">
                  <a16:creationId xmlns:a16="http://schemas.microsoft.com/office/drawing/2014/main" id="{45596276-40CE-B84C-98FE-7879A831F933}"/>
                </a:ext>
              </a:extLst>
            </p:cNvPr>
            <p:cNvSpPr/>
            <p:nvPr/>
          </p:nvSpPr>
          <p:spPr>
            <a:xfrm>
              <a:off x="4584632" y="2862562"/>
              <a:ext cx="255969" cy="198685"/>
            </a:xfrm>
            <a:custGeom>
              <a:avLst/>
              <a:gdLst/>
              <a:ahLst/>
              <a:cxnLst/>
              <a:rect l="l" t="t" r="r" b="b"/>
              <a:pathLst>
                <a:path w="181610" h="280035">
                  <a:moveTo>
                    <a:pt x="0" y="0"/>
                  </a:moveTo>
                  <a:lnTo>
                    <a:pt x="55206" y="18707"/>
                  </a:lnTo>
                  <a:lnTo>
                    <a:pt x="93245" y="39820"/>
                  </a:lnTo>
                  <a:lnTo>
                    <a:pt x="125016" y="65642"/>
                  </a:lnTo>
                  <a:lnTo>
                    <a:pt x="151612" y="99326"/>
                  </a:lnTo>
                  <a:lnTo>
                    <a:pt x="154482" y="104330"/>
                  </a:lnTo>
                  <a:lnTo>
                    <a:pt x="157568" y="109232"/>
                  </a:lnTo>
                  <a:lnTo>
                    <a:pt x="159867" y="114528"/>
                  </a:lnTo>
                  <a:lnTo>
                    <a:pt x="162509" y="119659"/>
                  </a:lnTo>
                  <a:lnTo>
                    <a:pt x="164604" y="124993"/>
                  </a:lnTo>
                  <a:lnTo>
                    <a:pt x="174967" y="162674"/>
                  </a:lnTo>
                  <a:lnTo>
                    <a:pt x="177698" y="193890"/>
                  </a:lnTo>
                  <a:lnTo>
                    <a:pt x="178072" y="198945"/>
                  </a:lnTo>
                  <a:lnTo>
                    <a:pt x="177584" y="203746"/>
                  </a:lnTo>
                  <a:lnTo>
                    <a:pt x="177477" y="208597"/>
                  </a:lnTo>
                  <a:lnTo>
                    <a:pt x="177317" y="213144"/>
                  </a:lnTo>
                  <a:lnTo>
                    <a:pt x="177190" y="217690"/>
                  </a:lnTo>
                  <a:lnTo>
                    <a:pt x="176553" y="222288"/>
                  </a:lnTo>
                  <a:lnTo>
                    <a:pt x="175607" y="231051"/>
                  </a:lnTo>
                  <a:lnTo>
                    <a:pt x="174828" y="238696"/>
                  </a:lnTo>
                  <a:lnTo>
                    <a:pt x="173382" y="245973"/>
                  </a:lnTo>
                  <a:lnTo>
                    <a:pt x="171221" y="258838"/>
                  </a:lnTo>
                  <a:lnTo>
                    <a:pt x="169858" y="263956"/>
                  </a:lnTo>
                  <a:lnTo>
                    <a:pt x="166166" y="279425"/>
                  </a:lnTo>
                  <a:lnTo>
                    <a:pt x="170668" y="263779"/>
                  </a:lnTo>
                  <a:lnTo>
                    <a:pt x="172173" y="259054"/>
                  </a:lnTo>
                  <a:lnTo>
                    <a:pt x="175054" y="245681"/>
                  </a:lnTo>
                  <a:lnTo>
                    <a:pt x="176733" y="239026"/>
                  </a:lnTo>
                  <a:lnTo>
                    <a:pt x="177968" y="230720"/>
                  </a:lnTo>
                  <a:lnTo>
                    <a:pt x="179074" y="222034"/>
                  </a:lnTo>
                  <a:lnTo>
                    <a:pt x="179768" y="217932"/>
                  </a:lnTo>
                  <a:lnTo>
                    <a:pt x="180309" y="208445"/>
                  </a:lnTo>
                  <a:lnTo>
                    <a:pt x="180543" y="203746"/>
                  </a:lnTo>
                  <a:lnTo>
                    <a:pt x="181137" y="198882"/>
                  </a:lnTo>
                  <a:lnTo>
                    <a:pt x="180898" y="193865"/>
                  </a:lnTo>
                  <a:lnTo>
                    <a:pt x="180962" y="183591"/>
                  </a:lnTo>
                  <a:lnTo>
                    <a:pt x="180517" y="178282"/>
                  </a:lnTo>
                  <a:lnTo>
                    <a:pt x="179959" y="172986"/>
                  </a:lnTo>
                  <a:lnTo>
                    <a:pt x="179590" y="167538"/>
                  </a:lnTo>
                  <a:lnTo>
                    <a:pt x="170395" y="128968"/>
                  </a:lnTo>
                  <a:lnTo>
                    <a:pt x="163690" y="112699"/>
                  </a:lnTo>
                  <a:lnTo>
                    <a:pt x="161378" y="107264"/>
                  </a:lnTo>
                  <a:lnTo>
                    <a:pt x="158280" y="102196"/>
                  </a:lnTo>
                  <a:lnTo>
                    <a:pt x="155346" y="97040"/>
                  </a:lnTo>
                  <a:lnTo>
                    <a:pt x="150458" y="89622"/>
                  </a:lnTo>
                  <a:lnTo>
                    <a:pt x="121556" y="56915"/>
                  </a:lnTo>
                  <a:lnTo>
                    <a:pt x="88490" y="32698"/>
                  </a:lnTo>
                  <a:lnTo>
                    <a:pt x="44420" y="11808"/>
                  </a:lnTo>
                  <a:lnTo>
                    <a:pt x="5816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623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" name="object 100">
              <a:extLst>
                <a:ext uri="{FF2B5EF4-FFF2-40B4-BE49-F238E27FC236}">
                  <a16:creationId xmlns:a16="http://schemas.microsoft.com/office/drawing/2014/main" id="{36649628-6892-C444-8E6B-5DF933FA9B56}"/>
                </a:ext>
              </a:extLst>
            </p:cNvPr>
            <p:cNvSpPr/>
            <p:nvPr/>
          </p:nvSpPr>
          <p:spPr>
            <a:xfrm>
              <a:off x="4133195" y="2748222"/>
              <a:ext cx="364100" cy="1566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3" name="object 101">
              <a:extLst>
                <a:ext uri="{FF2B5EF4-FFF2-40B4-BE49-F238E27FC236}">
                  <a16:creationId xmlns:a16="http://schemas.microsoft.com/office/drawing/2014/main" id="{F4C14C4E-607D-1747-A874-9C45A6039FB0}"/>
                </a:ext>
              </a:extLst>
            </p:cNvPr>
            <p:cNvSpPr/>
            <p:nvPr/>
          </p:nvSpPr>
          <p:spPr>
            <a:xfrm>
              <a:off x="3965904" y="3327052"/>
              <a:ext cx="292663" cy="192828"/>
            </a:xfrm>
            <a:custGeom>
              <a:avLst/>
              <a:gdLst/>
              <a:ahLst/>
              <a:cxnLst/>
              <a:rect l="l" t="t" r="r" b="b"/>
              <a:pathLst>
                <a:path w="207644" h="271779">
                  <a:moveTo>
                    <a:pt x="0" y="0"/>
                  </a:moveTo>
                  <a:lnTo>
                    <a:pt x="207619" y="0"/>
                  </a:lnTo>
                  <a:lnTo>
                    <a:pt x="207619" y="271500"/>
                  </a:lnTo>
                  <a:lnTo>
                    <a:pt x="0" y="271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4" name="object 102">
              <a:extLst>
                <a:ext uri="{FF2B5EF4-FFF2-40B4-BE49-F238E27FC236}">
                  <a16:creationId xmlns:a16="http://schemas.microsoft.com/office/drawing/2014/main" id="{AE57D0EB-1CF0-8D4A-8D96-2CB6D2D57112}"/>
                </a:ext>
              </a:extLst>
            </p:cNvPr>
            <p:cNvSpPr/>
            <p:nvPr/>
          </p:nvSpPr>
          <p:spPr>
            <a:xfrm>
              <a:off x="3962396" y="3519916"/>
              <a:ext cx="299823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98" y="0"/>
                  </a:lnTo>
                </a:path>
              </a:pathLst>
            </a:custGeom>
            <a:ln w="5080">
              <a:solidFill>
                <a:srgbClr val="DCDDDD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4" name="object 103">
              <a:extLst>
                <a:ext uri="{FF2B5EF4-FFF2-40B4-BE49-F238E27FC236}">
                  <a16:creationId xmlns:a16="http://schemas.microsoft.com/office/drawing/2014/main" id="{55DA904D-E424-B742-A65E-118519F4E517}"/>
                </a:ext>
              </a:extLst>
            </p:cNvPr>
            <p:cNvSpPr/>
            <p:nvPr/>
          </p:nvSpPr>
          <p:spPr>
            <a:xfrm>
              <a:off x="3965901" y="3328890"/>
              <a:ext cx="0" cy="189224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700"/>
                  </a:lnTo>
                </a:path>
              </a:pathLst>
            </a:custGeom>
            <a:ln w="4978">
              <a:solidFill>
                <a:srgbClr val="DCDDDD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6" name="object 104">
              <a:extLst>
                <a:ext uri="{FF2B5EF4-FFF2-40B4-BE49-F238E27FC236}">
                  <a16:creationId xmlns:a16="http://schemas.microsoft.com/office/drawing/2014/main" id="{D8E1A25F-590D-AF47-87B3-22ED09635ACD}"/>
                </a:ext>
              </a:extLst>
            </p:cNvPr>
            <p:cNvSpPr/>
            <p:nvPr/>
          </p:nvSpPr>
          <p:spPr>
            <a:xfrm>
              <a:off x="3962396" y="3327088"/>
              <a:ext cx="299823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598" y="0"/>
                  </a:lnTo>
                </a:path>
              </a:pathLst>
            </a:custGeom>
            <a:ln w="5079">
              <a:solidFill>
                <a:srgbClr val="DCDDDD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7" name="object 105">
              <a:extLst>
                <a:ext uri="{FF2B5EF4-FFF2-40B4-BE49-F238E27FC236}">
                  <a16:creationId xmlns:a16="http://schemas.microsoft.com/office/drawing/2014/main" id="{113FF6B3-80CC-7B4B-8199-3B96E8AA4E26}"/>
                </a:ext>
              </a:extLst>
            </p:cNvPr>
            <p:cNvSpPr/>
            <p:nvPr/>
          </p:nvSpPr>
          <p:spPr>
            <a:xfrm>
              <a:off x="4258529" y="3328819"/>
              <a:ext cx="0" cy="189224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522"/>
                  </a:lnTo>
                </a:path>
              </a:pathLst>
            </a:custGeom>
            <a:ln w="4978">
              <a:solidFill>
                <a:srgbClr val="DCDDDD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8" name="object 106">
              <a:extLst>
                <a:ext uri="{FF2B5EF4-FFF2-40B4-BE49-F238E27FC236}">
                  <a16:creationId xmlns:a16="http://schemas.microsoft.com/office/drawing/2014/main" id="{327FF2C1-6B5D-9840-9EB5-D0203F267E81}"/>
                </a:ext>
              </a:extLst>
            </p:cNvPr>
            <p:cNvSpPr/>
            <p:nvPr/>
          </p:nvSpPr>
          <p:spPr>
            <a:xfrm>
              <a:off x="4076506" y="3347227"/>
              <a:ext cx="71600" cy="36043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2169" y="32181"/>
                  </a:moveTo>
                  <a:lnTo>
                    <a:pt x="18491" y="32181"/>
                  </a:lnTo>
                  <a:lnTo>
                    <a:pt x="18491" y="50685"/>
                  </a:lnTo>
                  <a:lnTo>
                    <a:pt x="32169" y="50685"/>
                  </a:lnTo>
                  <a:lnTo>
                    <a:pt x="32169" y="32181"/>
                  </a:lnTo>
                  <a:close/>
                </a:path>
                <a:path w="50800" h="50800">
                  <a:moveTo>
                    <a:pt x="50673" y="18516"/>
                  </a:moveTo>
                  <a:lnTo>
                    <a:pt x="0" y="18516"/>
                  </a:lnTo>
                  <a:lnTo>
                    <a:pt x="0" y="32181"/>
                  </a:lnTo>
                  <a:lnTo>
                    <a:pt x="50673" y="32181"/>
                  </a:lnTo>
                  <a:lnTo>
                    <a:pt x="50673" y="18516"/>
                  </a:lnTo>
                  <a:close/>
                </a:path>
                <a:path w="50800" h="50800">
                  <a:moveTo>
                    <a:pt x="32169" y="0"/>
                  </a:moveTo>
                  <a:lnTo>
                    <a:pt x="18491" y="0"/>
                  </a:lnTo>
                  <a:lnTo>
                    <a:pt x="18491" y="18516"/>
                  </a:lnTo>
                  <a:lnTo>
                    <a:pt x="32169" y="18516"/>
                  </a:lnTo>
                  <a:lnTo>
                    <a:pt x="32169" y="0"/>
                  </a:lnTo>
                  <a:close/>
                </a:path>
              </a:pathLst>
            </a:custGeom>
            <a:solidFill>
              <a:srgbClr val="00994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9" name="object 107">
              <a:extLst>
                <a:ext uri="{FF2B5EF4-FFF2-40B4-BE49-F238E27FC236}">
                  <a16:creationId xmlns:a16="http://schemas.microsoft.com/office/drawing/2014/main" id="{1891AA0C-5216-FE4B-9865-3965BE9BD6B1}"/>
                </a:ext>
              </a:extLst>
            </p:cNvPr>
            <p:cNvSpPr/>
            <p:nvPr/>
          </p:nvSpPr>
          <p:spPr>
            <a:xfrm>
              <a:off x="4004317" y="3406607"/>
              <a:ext cx="216589" cy="97766"/>
            </a:xfrm>
            <a:custGeom>
              <a:avLst/>
              <a:gdLst/>
              <a:ahLst/>
              <a:cxnLst/>
              <a:rect l="l" t="t" r="r" b="b"/>
              <a:pathLst>
                <a:path w="153669" h="137795">
                  <a:moveTo>
                    <a:pt x="0" y="137274"/>
                  </a:moveTo>
                  <a:lnTo>
                    <a:pt x="153098" y="137274"/>
                  </a:lnTo>
                  <a:lnTo>
                    <a:pt x="153098" y="0"/>
                  </a:lnTo>
                  <a:lnTo>
                    <a:pt x="0" y="0"/>
                  </a:lnTo>
                  <a:lnTo>
                    <a:pt x="0" y="137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0" name="object 108">
              <a:extLst>
                <a:ext uri="{FF2B5EF4-FFF2-40B4-BE49-F238E27FC236}">
                  <a16:creationId xmlns:a16="http://schemas.microsoft.com/office/drawing/2014/main" id="{C3EBF203-9B5C-C847-8074-7AC20DC6F24A}"/>
                </a:ext>
              </a:extLst>
            </p:cNvPr>
            <p:cNvSpPr/>
            <p:nvPr/>
          </p:nvSpPr>
          <p:spPr>
            <a:xfrm>
              <a:off x="4000807" y="3503697"/>
              <a:ext cx="222854" cy="0"/>
            </a:xfrm>
            <a:custGeom>
              <a:avLst/>
              <a:gdLst/>
              <a:ahLst/>
              <a:cxnLst/>
              <a:rect l="l" t="t" r="r" b="b"/>
              <a:pathLst>
                <a:path w="158114">
                  <a:moveTo>
                    <a:pt x="0" y="0"/>
                  </a:moveTo>
                  <a:lnTo>
                    <a:pt x="158076" y="0"/>
                  </a:lnTo>
                </a:path>
              </a:pathLst>
            </a:custGeom>
            <a:ln w="5080">
              <a:solidFill>
                <a:srgbClr val="009944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1" name="object 109">
              <a:extLst>
                <a:ext uri="{FF2B5EF4-FFF2-40B4-BE49-F238E27FC236}">
                  <a16:creationId xmlns:a16="http://schemas.microsoft.com/office/drawing/2014/main" id="{DFF83D57-5678-8841-A1F3-9FE199C9FC33}"/>
                </a:ext>
              </a:extLst>
            </p:cNvPr>
            <p:cNvSpPr/>
            <p:nvPr/>
          </p:nvSpPr>
          <p:spPr>
            <a:xfrm>
              <a:off x="4004316" y="3408185"/>
              <a:ext cx="0" cy="93711"/>
            </a:xfrm>
            <a:custGeom>
              <a:avLst/>
              <a:gdLst/>
              <a:ahLst/>
              <a:cxnLst/>
              <a:rect l="l" t="t" r="r" b="b"/>
              <a:pathLst>
                <a:path h="132079">
                  <a:moveTo>
                    <a:pt x="0" y="0"/>
                  </a:moveTo>
                  <a:lnTo>
                    <a:pt x="0" y="132079"/>
                  </a:lnTo>
                </a:path>
              </a:pathLst>
            </a:custGeom>
            <a:ln w="4978">
              <a:solidFill>
                <a:srgbClr val="009944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2" name="object 110">
              <a:extLst>
                <a:ext uri="{FF2B5EF4-FFF2-40B4-BE49-F238E27FC236}">
                  <a16:creationId xmlns:a16="http://schemas.microsoft.com/office/drawing/2014/main" id="{1A2C0128-7865-1B48-8BAA-C64FCF2D2FFF}"/>
                </a:ext>
              </a:extLst>
            </p:cNvPr>
            <p:cNvSpPr/>
            <p:nvPr/>
          </p:nvSpPr>
          <p:spPr>
            <a:xfrm>
              <a:off x="4000807" y="3406382"/>
              <a:ext cx="222854" cy="0"/>
            </a:xfrm>
            <a:custGeom>
              <a:avLst/>
              <a:gdLst/>
              <a:ahLst/>
              <a:cxnLst/>
              <a:rect l="l" t="t" r="r" b="b"/>
              <a:pathLst>
                <a:path w="158114">
                  <a:moveTo>
                    <a:pt x="0" y="0"/>
                  </a:moveTo>
                  <a:lnTo>
                    <a:pt x="158076" y="0"/>
                  </a:lnTo>
                </a:path>
              </a:pathLst>
            </a:custGeom>
            <a:ln w="5079">
              <a:solidFill>
                <a:srgbClr val="009944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3" name="object 111">
              <a:extLst>
                <a:ext uri="{FF2B5EF4-FFF2-40B4-BE49-F238E27FC236}">
                  <a16:creationId xmlns:a16="http://schemas.microsoft.com/office/drawing/2014/main" id="{F9F5A95C-1CAE-CD43-AF2D-488CDEB66E9B}"/>
                </a:ext>
              </a:extLst>
            </p:cNvPr>
            <p:cNvSpPr/>
            <p:nvPr/>
          </p:nvSpPr>
          <p:spPr>
            <a:xfrm>
              <a:off x="4220108" y="3408374"/>
              <a:ext cx="0" cy="94161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2295"/>
                  </a:lnTo>
                </a:path>
              </a:pathLst>
            </a:custGeom>
            <a:ln w="4965">
              <a:solidFill>
                <a:srgbClr val="009944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4" name="object 112">
              <a:extLst>
                <a:ext uri="{FF2B5EF4-FFF2-40B4-BE49-F238E27FC236}">
                  <a16:creationId xmlns:a16="http://schemas.microsoft.com/office/drawing/2014/main" id="{7F0ADFA1-E7A3-1F47-A2F8-1B85C8DBCF5E}"/>
                </a:ext>
              </a:extLst>
            </p:cNvPr>
            <p:cNvSpPr/>
            <p:nvPr/>
          </p:nvSpPr>
          <p:spPr>
            <a:xfrm>
              <a:off x="3670801" y="3357455"/>
              <a:ext cx="383953" cy="81547"/>
            </a:xfrm>
            <a:custGeom>
              <a:avLst/>
              <a:gdLst/>
              <a:ahLst/>
              <a:cxnLst/>
              <a:rect l="l" t="t" r="r" b="b"/>
              <a:pathLst>
                <a:path w="272414" h="114935">
                  <a:moveTo>
                    <a:pt x="42054" y="18055"/>
                  </a:moveTo>
                  <a:lnTo>
                    <a:pt x="23996" y="18373"/>
                  </a:lnTo>
                  <a:lnTo>
                    <a:pt x="11865" y="24355"/>
                  </a:lnTo>
                  <a:lnTo>
                    <a:pt x="4576" y="36182"/>
                  </a:lnTo>
                  <a:lnTo>
                    <a:pt x="0" y="50850"/>
                  </a:lnTo>
                  <a:lnTo>
                    <a:pt x="1207" y="59710"/>
                  </a:lnTo>
                  <a:lnTo>
                    <a:pt x="41260" y="78015"/>
                  </a:lnTo>
                  <a:lnTo>
                    <a:pt x="94061" y="80568"/>
                  </a:lnTo>
                  <a:lnTo>
                    <a:pt x="160786" y="80581"/>
                  </a:lnTo>
                  <a:lnTo>
                    <a:pt x="175602" y="97023"/>
                  </a:lnTo>
                  <a:lnTo>
                    <a:pt x="195873" y="107976"/>
                  </a:lnTo>
                  <a:lnTo>
                    <a:pt x="215796" y="113808"/>
                  </a:lnTo>
                  <a:lnTo>
                    <a:pt x="229569" y="114884"/>
                  </a:lnTo>
                  <a:lnTo>
                    <a:pt x="241253" y="113322"/>
                  </a:lnTo>
                  <a:lnTo>
                    <a:pt x="245292" y="97434"/>
                  </a:lnTo>
                  <a:lnTo>
                    <a:pt x="253102" y="91643"/>
                  </a:lnTo>
                  <a:lnTo>
                    <a:pt x="248073" y="75996"/>
                  </a:lnTo>
                  <a:lnTo>
                    <a:pt x="258284" y="66370"/>
                  </a:lnTo>
                  <a:lnTo>
                    <a:pt x="255261" y="57937"/>
                  </a:lnTo>
                  <a:lnTo>
                    <a:pt x="268279" y="54229"/>
                  </a:lnTo>
                  <a:lnTo>
                    <a:pt x="271885" y="42837"/>
                  </a:lnTo>
                  <a:lnTo>
                    <a:pt x="271833" y="38862"/>
                  </a:lnTo>
                  <a:lnTo>
                    <a:pt x="222076" y="38862"/>
                  </a:lnTo>
                  <a:lnTo>
                    <a:pt x="210036" y="32486"/>
                  </a:lnTo>
                  <a:lnTo>
                    <a:pt x="209749" y="31918"/>
                  </a:lnTo>
                  <a:lnTo>
                    <a:pt x="157895" y="31918"/>
                  </a:lnTo>
                  <a:lnTo>
                    <a:pt x="132160" y="31421"/>
                  </a:lnTo>
                  <a:lnTo>
                    <a:pt x="99195" y="28964"/>
                  </a:lnTo>
                  <a:lnTo>
                    <a:pt x="67123" y="23215"/>
                  </a:lnTo>
                  <a:lnTo>
                    <a:pt x="42054" y="18055"/>
                  </a:lnTo>
                  <a:close/>
                </a:path>
                <a:path w="272414" h="114935">
                  <a:moveTo>
                    <a:pt x="261715" y="29499"/>
                  </a:moveTo>
                  <a:lnTo>
                    <a:pt x="256341" y="30683"/>
                  </a:lnTo>
                  <a:lnTo>
                    <a:pt x="250249" y="33270"/>
                  </a:lnTo>
                  <a:lnTo>
                    <a:pt x="242042" y="35586"/>
                  </a:lnTo>
                  <a:lnTo>
                    <a:pt x="233847" y="37353"/>
                  </a:lnTo>
                  <a:lnTo>
                    <a:pt x="227791" y="38290"/>
                  </a:lnTo>
                  <a:lnTo>
                    <a:pt x="222076" y="38862"/>
                  </a:lnTo>
                  <a:lnTo>
                    <a:pt x="271833" y="38862"/>
                  </a:lnTo>
                  <a:lnTo>
                    <a:pt x="271747" y="35586"/>
                  </a:lnTo>
                  <a:lnTo>
                    <a:pt x="267633" y="31168"/>
                  </a:lnTo>
                  <a:lnTo>
                    <a:pt x="261715" y="29499"/>
                  </a:lnTo>
                  <a:close/>
                </a:path>
                <a:path w="272414" h="114935">
                  <a:moveTo>
                    <a:pt x="207242" y="0"/>
                  </a:moveTo>
                  <a:lnTo>
                    <a:pt x="168279" y="31788"/>
                  </a:lnTo>
                  <a:lnTo>
                    <a:pt x="157895" y="31918"/>
                  </a:lnTo>
                  <a:lnTo>
                    <a:pt x="209749" y="31918"/>
                  </a:lnTo>
                  <a:lnTo>
                    <a:pt x="206836" y="26162"/>
                  </a:lnTo>
                  <a:lnTo>
                    <a:pt x="206887" y="25107"/>
                  </a:lnTo>
                  <a:lnTo>
                    <a:pt x="207249" y="24355"/>
                  </a:lnTo>
                  <a:lnTo>
                    <a:pt x="207242" y="0"/>
                  </a:lnTo>
                  <a:close/>
                </a:path>
              </a:pathLst>
            </a:custGeom>
            <a:solidFill>
              <a:srgbClr val="FBDCD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5" name="object 113">
              <a:extLst>
                <a:ext uri="{FF2B5EF4-FFF2-40B4-BE49-F238E27FC236}">
                  <a16:creationId xmlns:a16="http://schemas.microsoft.com/office/drawing/2014/main" id="{8519FD47-84E4-BF4E-BD02-B19F471BD030}"/>
                </a:ext>
              </a:extLst>
            </p:cNvPr>
            <p:cNvSpPr/>
            <p:nvPr/>
          </p:nvSpPr>
          <p:spPr>
            <a:xfrm>
              <a:off x="3966173" y="3397208"/>
              <a:ext cx="67125" cy="7209"/>
            </a:xfrm>
            <a:custGeom>
              <a:avLst/>
              <a:gdLst/>
              <a:ahLst/>
              <a:cxnLst/>
              <a:rect l="l" t="t" r="r" b="b"/>
              <a:pathLst>
                <a:path w="47625" h="10160">
                  <a:moveTo>
                    <a:pt x="1308" y="4597"/>
                  </a:moveTo>
                  <a:lnTo>
                    <a:pt x="419" y="5156"/>
                  </a:lnTo>
                  <a:lnTo>
                    <a:pt x="0" y="6959"/>
                  </a:lnTo>
                  <a:lnTo>
                    <a:pt x="558" y="7861"/>
                  </a:lnTo>
                  <a:lnTo>
                    <a:pt x="1460" y="8064"/>
                  </a:lnTo>
                  <a:lnTo>
                    <a:pt x="18577" y="9747"/>
                  </a:lnTo>
                  <a:lnTo>
                    <a:pt x="32710" y="7981"/>
                  </a:lnTo>
                  <a:lnTo>
                    <a:pt x="38183" y="6360"/>
                  </a:lnTo>
                  <a:lnTo>
                    <a:pt x="18556" y="6360"/>
                  </a:lnTo>
                  <a:lnTo>
                    <a:pt x="2209" y="4800"/>
                  </a:lnTo>
                  <a:lnTo>
                    <a:pt x="1308" y="4597"/>
                  </a:lnTo>
                  <a:close/>
                </a:path>
                <a:path w="47625" h="10160">
                  <a:moveTo>
                    <a:pt x="45770" y="0"/>
                  </a:moveTo>
                  <a:lnTo>
                    <a:pt x="44945" y="406"/>
                  </a:lnTo>
                  <a:lnTo>
                    <a:pt x="41414" y="1875"/>
                  </a:lnTo>
                  <a:lnTo>
                    <a:pt x="32121" y="4622"/>
                  </a:lnTo>
                  <a:lnTo>
                    <a:pt x="18556" y="6360"/>
                  </a:lnTo>
                  <a:lnTo>
                    <a:pt x="38183" y="6360"/>
                  </a:lnTo>
                  <a:lnTo>
                    <a:pt x="47548" y="1866"/>
                  </a:lnTo>
                  <a:lnTo>
                    <a:pt x="46774" y="330"/>
                  </a:lnTo>
                  <a:lnTo>
                    <a:pt x="45770" y="0"/>
                  </a:lnTo>
                  <a:close/>
                </a:path>
              </a:pathLst>
            </a:custGeom>
            <a:solidFill>
              <a:srgbClr val="C89C7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6" name="object 114">
              <a:extLst>
                <a:ext uri="{FF2B5EF4-FFF2-40B4-BE49-F238E27FC236}">
                  <a16:creationId xmlns:a16="http://schemas.microsoft.com/office/drawing/2014/main" id="{9B2794BE-51F1-E940-8C60-827885F8A0D7}"/>
                </a:ext>
              </a:extLst>
            </p:cNvPr>
            <p:cNvSpPr/>
            <p:nvPr/>
          </p:nvSpPr>
          <p:spPr>
            <a:xfrm>
              <a:off x="3961697" y="3410013"/>
              <a:ext cx="61755" cy="8560"/>
            </a:xfrm>
            <a:custGeom>
              <a:avLst/>
              <a:gdLst/>
              <a:ahLst/>
              <a:cxnLst/>
              <a:rect l="l" t="t" r="r" b="b"/>
              <a:pathLst>
                <a:path w="43814" h="12064">
                  <a:moveTo>
                    <a:pt x="1168" y="7747"/>
                  </a:moveTo>
                  <a:lnTo>
                    <a:pt x="317" y="8369"/>
                  </a:lnTo>
                  <a:lnTo>
                    <a:pt x="0" y="10198"/>
                  </a:lnTo>
                  <a:lnTo>
                    <a:pt x="622" y="11061"/>
                  </a:lnTo>
                  <a:lnTo>
                    <a:pt x="1536" y="11214"/>
                  </a:lnTo>
                  <a:lnTo>
                    <a:pt x="16610" y="11489"/>
                  </a:lnTo>
                  <a:lnTo>
                    <a:pt x="29525" y="8743"/>
                  </a:lnTo>
                  <a:lnTo>
                    <a:pt x="31203" y="8108"/>
                  </a:lnTo>
                  <a:lnTo>
                    <a:pt x="16392" y="8108"/>
                  </a:lnTo>
                  <a:lnTo>
                    <a:pt x="2082" y="7899"/>
                  </a:lnTo>
                  <a:lnTo>
                    <a:pt x="1168" y="7747"/>
                  </a:lnTo>
                  <a:close/>
                </a:path>
                <a:path w="43814" h="12064">
                  <a:moveTo>
                    <a:pt x="41656" y="0"/>
                  </a:moveTo>
                  <a:lnTo>
                    <a:pt x="40855" y="469"/>
                  </a:lnTo>
                  <a:lnTo>
                    <a:pt x="37476" y="2125"/>
                  </a:lnTo>
                  <a:lnTo>
                    <a:pt x="28755" y="5427"/>
                  </a:lnTo>
                  <a:lnTo>
                    <a:pt x="16392" y="8108"/>
                  </a:lnTo>
                  <a:lnTo>
                    <a:pt x="31203" y="8108"/>
                  </a:lnTo>
                  <a:lnTo>
                    <a:pt x="38685" y="5274"/>
                  </a:lnTo>
                  <a:lnTo>
                    <a:pt x="42583" y="3340"/>
                  </a:lnTo>
                  <a:lnTo>
                    <a:pt x="43357" y="2717"/>
                  </a:lnTo>
                  <a:lnTo>
                    <a:pt x="43548" y="1816"/>
                  </a:lnTo>
                  <a:lnTo>
                    <a:pt x="42684" y="292"/>
                  </a:lnTo>
                  <a:lnTo>
                    <a:pt x="41656" y="0"/>
                  </a:lnTo>
                  <a:close/>
                </a:path>
              </a:pathLst>
            </a:custGeom>
            <a:solidFill>
              <a:srgbClr val="C89C7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7" name="object 115">
              <a:extLst>
                <a:ext uri="{FF2B5EF4-FFF2-40B4-BE49-F238E27FC236}">
                  <a16:creationId xmlns:a16="http://schemas.microsoft.com/office/drawing/2014/main" id="{13789E48-1F05-E949-8F21-1AF5F008550A}"/>
                </a:ext>
              </a:extLst>
            </p:cNvPr>
            <p:cNvSpPr/>
            <p:nvPr/>
          </p:nvSpPr>
          <p:spPr>
            <a:xfrm>
              <a:off x="3976982" y="3425259"/>
              <a:ext cx="42960" cy="6307"/>
            </a:xfrm>
            <a:custGeom>
              <a:avLst/>
              <a:gdLst/>
              <a:ahLst/>
              <a:cxnLst/>
              <a:rect l="l" t="t" r="r" b="b"/>
              <a:pathLst>
                <a:path w="30480" h="8889">
                  <a:moveTo>
                    <a:pt x="1130" y="4978"/>
                  </a:moveTo>
                  <a:lnTo>
                    <a:pt x="279" y="5600"/>
                  </a:lnTo>
                  <a:lnTo>
                    <a:pt x="0" y="7429"/>
                  </a:lnTo>
                  <a:lnTo>
                    <a:pt x="635" y="8280"/>
                  </a:lnTo>
                  <a:lnTo>
                    <a:pt x="1549" y="8420"/>
                  </a:lnTo>
                  <a:lnTo>
                    <a:pt x="12948" y="8817"/>
                  </a:lnTo>
                  <a:lnTo>
                    <a:pt x="21340" y="7113"/>
                  </a:lnTo>
                  <a:lnTo>
                    <a:pt x="25125" y="5458"/>
                  </a:lnTo>
                  <a:lnTo>
                    <a:pt x="12672" y="5458"/>
                  </a:lnTo>
                  <a:lnTo>
                    <a:pt x="2044" y="5105"/>
                  </a:lnTo>
                  <a:lnTo>
                    <a:pt x="1130" y="4978"/>
                  </a:lnTo>
                  <a:close/>
                </a:path>
                <a:path w="30480" h="8889">
                  <a:moveTo>
                    <a:pt x="27711" y="0"/>
                  </a:moveTo>
                  <a:lnTo>
                    <a:pt x="27000" y="571"/>
                  </a:lnTo>
                  <a:lnTo>
                    <a:pt x="25185" y="1758"/>
                  </a:lnTo>
                  <a:lnTo>
                    <a:pt x="20404" y="3860"/>
                  </a:lnTo>
                  <a:lnTo>
                    <a:pt x="12672" y="5458"/>
                  </a:lnTo>
                  <a:lnTo>
                    <a:pt x="25125" y="5458"/>
                  </a:lnTo>
                  <a:lnTo>
                    <a:pt x="26711" y="4764"/>
                  </a:lnTo>
                  <a:lnTo>
                    <a:pt x="29044" y="3225"/>
                  </a:lnTo>
                  <a:lnTo>
                    <a:pt x="29844" y="2552"/>
                  </a:lnTo>
                  <a:lnTo>
                    <a:pt x="29921" y="1498"/>
                  </a:lnTo>
                  <a:lnTo>
                    <a:pt x="28752" y="88"/>
                  </a:lnTo>
                  <a:lnTo>
                    <a:pt x="27711" y="0"/>
                  </a:lnTo>
                  <a:close/>
                </a:path>
              </a:pathLst>
            </a:custGeom>
            <a:solidFill>
              <a:srgbClr val="C89C7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8" name="object 116">
              <a:extLst>
                <a:ext uri="{FF2B5EF4-FFF2-40B4-BE49-F238E27FC236}">
                  <a16:creationId xmlns:a16="http://schemas.microsoft.com/office/drawing/2014/main" id="{A873B80E-C314-5240-9F66-C95A735F2028}"/>
                </a:ext>
              </a:extLst>
            </p:cNvPr>
            <p:cNvSpPr/>
            <p:nvPr/>
          </p:nvSpPr>
          <p:spPr>
            <a:xfrm>
              <a:off x="4491766" y="3294704"/>
              <a:ext cx="99344" cy="35142"/>
            </a:xfrm>
            <a:custGeom>
              <a:avLst/>
              <a:gdLst/>
              <a:ahLst/>
              <a:cxnLst/>
              <a:rect l="l" t="t" r="r" b="b"/>
              <a:pathLst>
                <a:path w="70485" h="49529">
                  <a:moveTo>
                    <a:pt x="14262" y="0"/>
                  </a:moveTo>
                  <a:lnTo>
                    <a:pt x="6350" y="2768"/>
                  </a:lnTo>
                  <a:lnTo>
                    <a:pt x="0" y="15951"/>
                  </a:lnTo>
                  <a:lnTo>
                    <a:pt x="2768" y="23863"/>
                  </a:lnTo>
                  <a:lnTo>
                    <a:pt x="56032" y="49517"/>
                  </a:lnTo>
                  <a:lnTo>
                    <a:pt x="63944" y="46748"/>
                  </a:lnTo>
                  <a:lnTo>
                    <a:pt x="70294" y="33566"/>
                  </a:lnTo>
                  <a:lnTo>
                    <a:pt x="67513" y="25654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F7D1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9" name="object 117">
              <a:extLst>
                <a:ext uri="{FF2B5EF4-FFF2-40B4-BE49-F238E27FC236}">
                  <a16:creationId xmlns:a16="http://schemas.microsoft.com/office/drawing/2014/main" id="{96EE3E01-67D9-9A4C-8390-B20374354926}"/>
                </a:ext>
              </a:extLst>
            </p:cNvPr>
            <p:cNvSpPr/>
            <p:nvPr/>
          </p:nvSpPr>
          <p:spPr>
            <a:xfrm>
              <a:off x="4492251" y="3302182"/>
              <a:ext cx="96659" cy="27933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2324" y="0"/>
                  </a:moveTo>
                  <a:lnTo>
                    <a:pt x="0" y="6324"/>
                  </a:lnTo>
                  <a:lnTo>
                    <a:pt x="2819" y="13500"/>
                  </a:lnTo>
                  <a:lnTo>
                    <a:pt x="55689" y="38976"/>
                  </a:lnTo>
                  <a:lnTo>
                    <a:pt x="63601" y="36207"/>
                  </a:lnTo>
                  <a:lnTo>
                    <a:pt x="64756" y="33807"/>
                  </a:lnTo>
                  <a:lnTo>
                    <a:pt x="55283" y="33807"/>
                  </a:lnTo>
                  <a:lnTo>
                    <a:pt x="4965" y="9563"/>
                  </a:lnTo>
                  <a:lnTo>
                    <a:pt x="2273" y="4876"/>
                  </a:lnTo>
                  <a:lnTo>
                    <a:pt x="2324" y="0"/>
                  </a:lnTo>
                  <a:close/>
                </a:path>
                <a:path w="68579" h="39370">
                  <a:moveTo>
                    <a:pt x="67398" y="19697"/>
                  </a:moveTo>
                  <a:lnTo>
                    <a:pt x="67322" y="21361"/>
                  </a:lnTo>
                  <a:lnTo>
                    <a:pt x="66903" y="23050"/>
                  </a:lnTo>
                  <a:lnTo>
                    <a:pt x="63030" y="31102"/>
                  </a:lnTo>
                  <a:lnTo>
                    <a:pt x="55283" y="33807"/>
                  </a:lnTo>
                  <a:lnTo>
                    <a:pt x="64756" y="33807"/>
                  </a:lnTo>
                  <a:lnTo>
                    <a:pt x="68326" y="26390"/>
                  </a:lnTo>
                  <a:lnTo>
                    <a:pt x="68453" y="22847"/>
                  </a:lnTo>
                  <a:lnTo>
                    <a:pt x="67398" y="19697"/>
                  </a:lnTo>
                  <a:close/>
                </a:path>
              </a:pathLst>
            </a:custGeom>
            <a:solidFill>
              <a:srgbClr val="BC9D0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0" name="object 118">
              <a:extLst>
                <a:ext uri="{FF2B5EF4-FFF2-40B4-BE49-F238E27FC236}">
                  <a16:creationId xmlns:a16="http://schemas.microsoft.com/office/drawing/2014/main" id="{5CB20262-4EE0-E846-8A42-A151CCF55FB1}"/>
                </a:ext>
              </a:extLst>
            </p:cNvPr>
            <p:cNvSpPr/>
            <p:nvPr/>
          </p:nvSpPr>
          <p:spPr>
            <a:xfrm>
              <a:off x="4508573" y="3297290"/>
              <a:ext cx="76970" cy="20724"/>
            </a:xfrm>
            <a:custGeom>
              <a:avLst/>
              <a:gdLst/>
              <a:ahLst/>
              <a:cxnLst/>
              <a:rect l="l" t="t" r="r" b="b"/>
              <a:pathLst>
                <a:path w="54610" h="29210">
                  <a:moveTo>
                    <a:pt x="2527" y="0"/>
                  </a:moveTo>
                  <a:lnTo>
                    <a:pt x="1117" y="495"/>
                  </a:lnTo>
                  <a:lnTo>
                    <a:pt x="0" y="2819"/>
                  </a:lnTo>
                  <a:lnTo>
                    <a:pt x="482" y="4216"/>
                  </a:lnTo>
                  <a:lnTo>
                    <a:pt x="51460" y="28765"/>
                  </a:lnTo>
                  <a:lnTo>
                    <a:pt x="52857" y="28282"/>
                  </a:lnTo>
                  <a:lnTo>
                    <a:pt x="53987" y="25946"/>
                  </a:lnTo>
                  <a:lnTo>
                    <a:pt x="53492" y="245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8EB9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1" name="object 119">
              <a:extLst>
                <a:ext uri="{FF2B5EF4-FFF2-40B4-BE49-F238E27FC236}">
                  <a16:creationId xmlns:a16="http://schemas.microsoft.com/office/drawing/2014/main" id="{54E07F73-E7D0-134D-96C1-4F2B6787CDE0}"/>
                </a:ext>
              </a:extLst>
            </p:cNvPr>
            <p:cNvSpPr/>
            <p:nvPr/>
          </p:nvSpPr>
          <p:spPr>
            <a:xfrm>
              <a:off x="4491766" y="3294704"/>
              <a:ext cx="99344" cy="35142"/>
            </a:xfrm>
            <a:custGeom>
              <a:avLst/>
              <a:gdLst/>
              <a:ahLst/>
              <a:cxnLst/>
              <a:rect l="l" t="t" r="r" b="b"/>
              <a:pathLst>
                <a:path w="70485" h="49529">
                  <a:moveTo>
                    <a:pt x="14262" y="0"/>
                  </a:moveTo>
                  <a:lnTo>
                    <a:pt x="6350" y="2768"/>
                  </a:lnTo>
                  <a:lnTo>
                    <a:pt x="0" y="15951"/>
                  </a:lnTo>
                  <a:lnTo>
                    <a:pt x="2768" y="23863"/>
                  </a:lnTo>
                  <a:lnTo>
                    <a:pt x="56032" y="49517"/>
                  </a:lnTo>
                  <a:lnTo>
                    <a:pt x="63944" y="46748"/>
                  </a:lnTo>
                  <a:lnTo>
                    <a:pt x="70294" y="33566"/>
                  </a:lnTo>
                  <a:lnTo>
                    <a:pt x="67513" y="25654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F7D1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2" name="object 120">
              <a:extLst>
                <a:ext uri="{FF2B5EF4-FFF2-40B4-BE49-F238E27FC236}">
                  <a16:creationId xmlns:a16="http://schemas.microsoft.com/office/drawing/2014/main" id="{81E0FDE6-D037-434A-8FE5-AC5562BF1D94}"/>
                </a:ext>
              </a:extLst>
            </p:cNvPr>
            <p:cNvSpPr/>
            <p:nvPr/>
          </p:nvSpPr>
          <p:spPr>
            <a:xfrm>
              <a:off x="4492251" y="3302182"/>
              <a:ext cx="96659" cy="27933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2324" y="0"/>
                  </a:moveTo>
                  <a:lnTo>
                    <a:pt x="0" y="6324"/>
                  </a:lnTo>
                  <a:lnTo>
                    <a:pt x="2819" y="13500"/>
                  </a:lnTo>
                  <a:lnTo>
                    <a:pt x="55689" y="38976"/>
                  </a:lnTo>
                  <a:lnTo>
                    <a:pt x="63601" y="36207"/>
                  </a:lnTo>
                  <a:lnTo>
                    <a:pt x="64756" y="33807"/>
                  </a:lnTo>
                  <a:lnTo>
                    <a:pt x="55283" y="33807"/>
                  </a:lnTo>
                  <a:lnTo>
                    <a:pt x="4965" y="9563"/>
                  </a:lnTo>
                  <a:lnTo>
                    <a:pt x="2273" y="4876"/>
                  </a:lnTo>
                  <a:lnTo>
                    <a:pt x="2324" y="0"/>
                  </a:lnTo>
                  <a:close/>
                </a:path>
                <a:path w="68579" h="39370">
                  <a:moveTo>
                    <a:pt x="67398" y="19697"/>
                  </a:moveTo>
                  <a:lnTo>
                    <a:pt x="67322" y="21361"/>
                  </a:lnTo>
                  <a:lnTo>
                    <a:pt x="66903" y="23050"/>
                  </a:lnTo>
                  <a:lnTo>
                    <a:pt x="63030" y="31102"/>
                  </a:lnTo>
                  <a:lnTo>
                    <a:pt x="55283" y="33807"/>
                  </a:lnTo>
                  <a:lnTo>
                    <a:pt x="64756" y="33807"/>
                  </a:lnTo>
                  <a:lnTo>
                    <a:pt x="68326" y="26390"/>
                  </a:lnTo>
                  <a:lnTo>
                    <a:pt x="68453" y="22847"/>
                  </a:lnTo>
                  <a:lnTo>
                    <a:pt x="67398" y="19697"/>
                  </a:lnTo>
                  <a:close/>
                </a:path>
              </a:pathLst>
            </a:custGeom>
            <a:solidFill>
              <a:srgbClr val="BC9D0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3" name="object 121">
              <a:extLst>
                <a:ext uri="{FF2B5EF4-FFF2-40B4-BE49-F238E27FC236}">
                  <a16:creationId xmlns:a16="http://schemas.microsoft.com/office/drawing/2014/main" id="{E63294F3-2FE1-394E-84AD-4FFB1A6D8F0D}"/>
                </a:ext>
              </a:extLst>
            </p:cNvPr>
            <p:cNvSpPr/>
            <p:nvPr/>
          </p:nvSpPr>
          <p:spPr>
            <a:xfrm>
              <a:off x="4508573" y="3297290"/>
              <a:ext cx="76970" cy="20724"/>
            </a:xfrm>
            <a:custGeom>
              <a:avLst/>
              <a:gdLst/>
              <a:ahLst/>
              <a:cxnLst/>
              <a:rect l="l" t="t" r="r" b="b"/>
              <a:pathLst>
                <a:path w="54610" h="29210">
                  <a:moveTo>
                    <a:pt x="2527" y="0"/>
                  </a:moveTo>
                  <a:lnTo>
                    <a:pt x="1117" y="495"/>
                  </a:lnTo>
                  <a:lnTo>
                    <a:pt x="0" y="2819"/>
                  </a:lnTo>
                  <a:lnTo>
                    <a:pt x="482" y="4216"/>
                  </a:lnTo>
                  <a:lnTo>
                    <a:pt x="51460" y="28765"/>
                  </a:lnTo>
                  <a:lnTo>
                    <a:pt x="52857" y="28282"/>
                  </a:lnTo>
                  <a:lnTo>
                    <a:pt x="53987" y="25946"/>
                  </a:lnTo>
                  <a:lnTo>
                    <a:pt x="53492" y="245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8EB9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4" name="object 122">
              <a:extLst>
                <a:ext uri="{FF2B5EF4-FFF2-40B4-BE49-F238E27FC236}">
                  <a16:creationId xmlns:a16="http://schemas.microsoft.com/office/drawing/2014/main" id="{E6658A8B-8C8C-824E-AB99-6600AB56F880}"/>
                </a:ext>
              </a:extLst>
            </p:cNvPr>
            <p:cNvSpPr/>
            <p:nvPr/>
          </p:nvSpPr>
          <p:spPr>
            <a:xfrm>
              <a:off x="4491766" y="3294704"/>
              <a:ext cx="99344" cy="35142"/>
            </a:xfrm>
            <a:custGeom>
              <a:avLst/>
              <a:gdLst/>
              <a:ahLst/>
              <a:cxnLst/>
              <a:rect l="l" t="t" r="r" b="b"/>
              <a:pathLst>
                <a:path w="70485" h="49529">
                  <a:moveTo>
                    <a:pt x="14262" y="0"/>
                  </a:moveTo>
                  <a:lnTo>
                    <a:pt x="6350" y="2768"/>
                  </a:lnTo>
                  <a:lnTo>
                    <a:pt x="0" y="15951"/>
                  </a:lnTo>
                  <a:lnTo>
                    <a:pt x="2768" y="23863"/>
                  </a:lnTo>
                  <a:lnTo>
                    <a:pt x="56032" y="49517"/>
                  </a:lnTo>
                  <a:lnTo>
                    <a:pt x="63944" y="46748"/>
                  </a:lnTo>
                  <a:lnTo>
                    <a:pt x="70294" y="33566"/>
                  </a:lnTo>
                  <a:lnTo>
                    <a:pt x="67513" y="25654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324FA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5" name="object 123">
              <a:extLst>
                <a:ext uri="{FF2B5EF4-FFF2-40B4-BE49-F238E27FC236}">
                  <a16:creationId xmlns:a16="http://schemas.microsoft.com/office/drawing/2014/main" id="{66087650-5A9F-8B43-AA54-7C62180E258C}"/>
                </a:ext>
              </a:extLst>
            </p:cNvPr>
            <p:cNvSpPr/>
            <p:nvPr/>
          </p:nvSpPr>
          <p:spPr>
            <a:xfrm>
              <a:off x="4492251" y="3302182"/>
              <a:ext cx="96659" cy="27933"/>
            </a:xfrm>
            <a:custGeom>
              <a:avLst/>
              <a:gdLst/>
              <a:ahLst/>
              <a:cxnLst/>
              <a:rect l="l" t="t" r="r" b="b"/>
              <a:pathLst>
                <a:path w="68579" h="39370">
                  <a:moveTo>
                    <a:pt x="2324" y="0"/>
                  </a:moveTo>
                  <a:lnTo>
                    <a:pt x="0" y="6324"/>
                  </a:lnTo>
                  <a:lnTo>
                    <a:pt x="2819" y="13500"/>
                  </a:lnTo>
                  <a:lnTo>
                    <a:pt x="55689" y="38976"/>
                  </a:lnTo>
                  <a:lnTo>
                    <a:pt x="63601" y="36207"/>
                  </a:lnTo>
                  <a:lnTo>
                    <a:pt x="64756" y="33807"/>
                  </a:lnTo>
                  <a:lnTo>
                    <a:pt x="55283" y="33807"/>
                  </a:lnTo>
                  <a:lnTo>
                    <a:pt x="4965" y="9563"/>
                  </a:lnTo>
                  <a:lnTo>
                    <a:pt x="2273" y="4876"/>
                  </a:lnTo>
                  <a:lnTo>
                    <a:pt x="2324" y="0"/>
                  </a:lnTo>
                  <a:close/>
                </a:path>
                <a:path w="68579" h="39370">
                  <a:moveTo>
                    <a:pt x="67398" y="19697"/>
                  </a:moveTo>
                  <a:lnTo>
                    <a:pt x="67322" y="21361"/>
                  </a:lnTo>
                  <a:lnTo>
                    <a:pt x="66903" y="23050"/>
                  </a:lnTo>
                  <a:lnTo>
                    <a:pt x="63030" y="31102"/>
                  </a:lnTo>
                  <a:lnTo>
                    <a:pt x="55283" y="33807"/>
                  </a:lnTo>
                  <a:lnTo>
                    <a:pt x="64756" y="33807"/>
                  </a:lnTo>
                  <a:lnTo>
                    <a:pt x="68326" y="26390"/>
                  </a:lnTo>
                  <a:lnTo>
                    <a:pt x="68453" y="22847"/>
                  </a:lnTo>
                  <a:lnTo>
                    <a:pt x="67398" y="19697"/>
                  </a:lnTo>
                  <a:close/>
                </a:path>
              </a:pathLst>
            </a:custGeom>
            <a:solidFill>
              <a:srgbClr val="04389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6" name="object 124">
              <a:extLst>
                <a:ext uri="{FF2B5EF4-FFF2-40B4-BE49-F238E27FC236}">
                  <a16:creationId xmlns:a16="http://schemas.microsoft.com/office/drawing/2014/main" id="{BE01DAF9-4727-8444-B3A9-DF05BFFFBF4B}"/>
                </a:ext>
              </a:extLst>
            </p:cNvPr>
            <p:cNvSpPr/>
            <p:nvPr/>
          </p:nvSpPr>
          <p:spPr>
            <a:xfrm>
              <a:off x="4508573" y="3297290"/>
              <a:ext cx="76970" cy="20724"/>
            </a:xfrm>
            <a:custGeom>
              <a:avLst/>
              <a:gdLst/>
              <a:ahLst/>
              <a:cxnLst/>
              <a:rect l="l" t="t" r="r" b="b"/>
              <a:pathLst>
                <a:path w="54610" h="29210">
                  <a:moveTo>
                    <a:pt x="2527" y="0"/>
                  </a:moveTo>
                  <a:lnTo>
                    <a:pt x="1117" y="495"/>
                  </a:lnTo>
                  <a:lnTo>
                    <a:pt x="0" y="2819"/>
                  </a:lnTo>
                  <a:lnTo>
                    <a:pt x="482" y="4216"/>
                  </a:lnTo>
                  <a:lnTo>
                    <a:pt x="51460" y="28765"/>
                  </a:lnTo>
                  <a:lnTo>
                    <a:pt x="52857" y="28282"/>
                  </a:lnTo>
                  <a:lnTo>
                    <a:pt x="53987" y="25946"/>
                  </a:lnTo>
                  <a:lnTo>
                    <a:pt x="53492" y="2454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893C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7" name="object 125">
              <a:extLst>
                <a:ext uri="{FF2B5EF4-FFF2-40B4-BE49-F238E27FC236}">
                  <a16:creationId xmlns:a16="http://schemas.microsoft.com/office/drawing/2014/main" id="{903FE5F5-6F46-444E-9548-FF3BBC22D18D}"/>
                </a:ext>
              </a:extLst>
            </p:cNvPr>
            <p:cNvSpPr/>
            <p:nvPr/>
          </p:nvSpPr>
          <p:spPr>
            <a:xfrm>
              <a:off x="4491765" y="3294704"/>
              <a:ext cx="62650" cy="26131"/>
            </a:xfrm>
            <a:custGeom>
              <a:avLst/>
              <a:gdLst/>
              <a:ahLst/>
              <a:cxnLst/>
              <a:rect l="l" t="t" r="r" b="b"/>
              <a:pathLst>
                <a:path w="44450" h="36829">
                  <a:moveTo>
                    <a:pt x="14262" y="0"/>
                  </a:moveTo>
                  <a:lnTo>
                    <a:pt x="6350" y="2768"/>
                  </a:lnTo>
                  <a:lnTo>
                    <a:pt x="0" y="15951"/>
                  </a:lnTo>
                  <a:lnTo>
                    <a:pt x="2768" y="23863"/>
                  </a:lnTo>
                  <a:lnTo>
                    <a:pt x="28587" y="36296"/>
                  </a:lnTo>
                  <a:lnTo>
                    <a:pt x="28917" y="36195"/>
                  </a:lnTo>
                  <a:lnTo>
                    <a:pt x="36639" y="35077"/>
                  </a:lnTo>
                  <a:lnTo>
                    <a:pt x="44450" y="18859"/>
                  </a:lnTo>
                  <a:lnTo>
                    <a:pt x="40436" y="12903"/>
                  </a:lnTo>
                  <a:lnTo>
                    <a:pt x="40106" y="12446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E7412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8" name="object 126">
              <a:extLst>
                <a:ext uri="{FF2B5EF4-FFF2-40B4-BE49-F238E27FC236}">
                  <a16:creationId xmlns:a16="http://schemas.microsoft.com/office/drawing/2014/main" id="{62634D47-DBB5-194E-A955-3BA5E181A765}"/>
                </a:ext>
              </a:extLst>
            </p:cNvPr>
            <p:cNvSpPr/>
            <p:nvPr/>
          </p:nvSpPr>
          <p:spPr>
            <a:xfrm>
              <a:off x="4508573" y="3297290"/>
              <a:ext cx="42960" cy="13516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2527" y="0"/>
                  </a:moveTo>
                  <a:lnTo>
                    <a:pt x="1117" y="495"/>
                  </a:lnTo>
                  <a:lnTo>
                    <a:pt x="0" y="2819"/>
                  </a:lnTo>
                  <a:lnTo>
                    <a:pt x="482" y="4216"/>
                  </a:lnTo>
                  <a:lnTo>
                    <a:pt x="30162" y="18503"/>
                  </a:lnTo>
                  <a:lnTo>
                    <a:pt x="30467" y="16497"/>
                  </a:lnTo>
                  <a:lnTo>
                    <a:pt x="30327" y="14706"/>
                  </a:lnTo>
                  <a:lnTo>
                    <a:pt x="29997" y="1323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F3A89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9" name="object 127">
              <a:extLst>
                <a:ext uri="{FF2B5EF4-FFF2-40B4-BE49-F238E27FC236}">
                  <a16:creationId xmlns:a16="http://schemas.microsoft.com/office/drawing/2014/main" id="{29EA74BC-8B4A-2246-AFD4-2D885FCB3A1E}"/>
                </a:ext>
              </a:extLst>
            </p:cNvPr>
            <p:cNvSpPr/>
            <p:nvPr/>
          </p:nvSpPr>
          <p:spPr>
            <a:xfrm>
              <a:off x="4492248" y="3302183"/>
              <a:ext cx="48330" cy="18471"/>
            </a:xfrm>
            <a:custGeom>
              <a:avLst/>
              <a:gdLst/>
              <a:ahLst/>
              <a:cxnLst/>
              <a:rect l="l" t="t" r="r" b="b"/>
              <a:pathLst>
                <a:path w="34289" h="26035">
                  <a:moveTo>
                    <a:pt x="2324" y="0"/>
                  </a:moveTo>
                  <a:lnTo>
                    <a:pt x="0" y="6324"/>
                  </a:lnTo>
                  <a:lnTo>
                    <a:pt x="2819" y="13500"/>
                  </a:lnTo>
                  <a:lnTo>
                    <a:pt x="28244" y="25755"/>
                  </a:lnTo>
                  <a:lnTo>
                    <a:pt x="28575" y="25653"/>
                  </a:lnTo>
                  <a:lnTo>
                    <a:pt x="31026" y="25298"/>
                  </a:lnTo>
                  <a:lnTo>
                    <a:pt x="33896" y="23494"/>
                  </a:lnTo>
                  <a:lnTo>
                    <a:pt x="4965" y="9563"/>
                  </a:lnTo>
                  <a:lnTo>
                    <a:pt x="2273" y="4876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F311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0" name="object 128">
              <a:extLst>
                <a:ext uri="{FF2B5EF4-FFF2-40B4-BE49-F238E27FC236}">
                  <a16:creationId xmlns:a16="http://schemas.microsoft.com/office/drawing/2014/main" id="{76701269-20AA-3749-8C77-FF7D36A06BAD}"/>
                </a:ext>
              </a:extLst>
            </p:cNvPr>
            <p:cNvSpPr/>
            <p:nvPr/>
          </p:nvSpPr>
          <p:spPr>
            <a:xfrm>
              <a:off x="4546648" y="3314060"/>
              <a:ext cx="45643" cy="21175"/>
            </a:xfrm>
            <a:custGeom>
              <a:avLst/>
              <a:gdLst/>
              <a:ahLst/>
              <a:cxnLst/>
              <a:rect l="l" t="t" r="r" b="b"/>
              <a:pathLst>
                <a:path w="32385" h="29845">
                  <a:moveTo>
                    <a:pt x="13995" y="0"/>
                  </a:moveTo>
                  <a:lnTo>
                    <a:pt x="5829" y="2552"/>
                  </a:lnTo>
                  <a:lnTo>
                    <a:pt x="0" y="15354"/>
                  </a:lnTo>
                  <a:lnTo>
                    <a:pt x="3454" y="23177"/>
                  </a:lnTo>
                  <a:lnTo>
                    <a:pt x="17792" y="29705"/>
                  </a:lnTo>
                  <a:lnTo>
                    <a:pt x="25958" y="27165"/>
                  </a:lnTo>
                  <a:lnTo>
                    <a:pt x="31788" y="14363"/>
                  </a:lnTo>
                  <a:lnTo>
                    <a:pt x="28333" y="6527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B1B4C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1" name="object 129">
              <a:extLst>
                <a:ext uri="{FF2B5EF4-FFF2-40B4-BE49-F238E27FC236}">
                  <a16:creationId xmlns:a16="http://schemas.microsoft.com/office/drawing/2014/main" id="{F1F6A74D-7E0D-D041-A082-1BC9517E0D5C}"/>
                </a:ext>
              </a:extLst>
            </p:cNvPr>
            <p:cNvSpPr/>
            <p:nvPr/>
          </p:nvSpPr>
          <p:spPr>
            <a:xfrm>
              <a:off x="4547651" y="3314023"/>
              <a:ext cx="43855" cy="19823"/>
            </a:xfrm>
            <a:custGeom>
              <a:avLst/>
              <a:gdLst/>
              <a:ahLst/>
              <a:cxnLst/>
              <a:rect l="l" t="t" r="r" b="b"/>
              <a:pathLst>
                <a:path w="31114" h="27939">
                  <a:moveTo>
                    <a:pt x="13182" y="0"/>
                  </a:moveTo>
                  <a:lnTo>
                    <a:pt x="5321" y="2146"/>
                  </a:lnTo>
                  <a:lnTo>
                    <a:pt x="0" y="13843"/>
                  </a:lnTo>
                  <a:lnTo>
                    <a:pt x="3543" y="21183"/>
                  </a:lnTo>
                  <a:lnTo>
                    <a:pt x="17602" y="27584"/>
                  </a:lnTo>
                  <a:lnTo>
                    <a:pt x="25450" y="25438"/>
                  </a:lnTo>
                  <a:lnTo>
                    <a:pt x="30784" y="13728"/>
                  </a:lnTo>
                  <a:lnTo>
                    <a:pt x="27241" y="6400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9A9AA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2" name="object 130">
              <a:extLst>
                <a:ext uri="{FF2B5EF4-FFF2-40B4-BE49-F238E27FC236}">
                  <a16:creationId xmlns:a16="http://schemas.microsoft.com/office/drawing/2014/main" id="{535F46E4-0916-924F-8C7F-F556F8B9719F}"/>
                </a:ext>
              </a:extLst>
            </p:cNvPr>
            <p:cNvSpPr/>
            <p:nvPr/>
          </p:nvSpPr>
          <p:spPr>
            <a:xfrm>
              <a:off x="4549726" y="3314266"/>
              <a:ext cx="39380" cy="17571"/>
            </a:xfrm>
            <a:custGeom>
              <a:avLst/>
              <a:gdLst/>
              <a:ahLst/>
              <a:cxnLst/>
              <a:rect l="l" t="t" r="r" b="b"/>
              <a:pathLst>
                <a:path w="27939" h="24764">
                  <a:moveTo>
                    <a:pt x="11684" y="0"/>
                  </a:moveTo>
                  <a:lnTo>
                    <a:pt x="4648" y="1790"/>
                  </a:lnTo>
                  <a:lnTo>
                    <a:pt x="0" y="12001"/>
                  </a:lnTo>
                  <a:lnTo>
                    <a:pt x="3263" y="18478"/>
                  </a:lnTo>
                  <a:lnTo>
                    <a:pt x="15963" y="24269"/>
                  </a:lnTo>
                  <a:lnTo>
                    <a:pt x="22999" y="22466"/>
                  </a:lnTo>
                  <a:lnTo>
                    <a:pt x="27635" y="12255"/>
                  </a:lnTo>
                  <a:lnTo>
                    <a:pt x="24371" y="5778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B1B4C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3" name="object 131">
              <a:extLst>
                <a:ext uri="{FF2B5EF4-FFF2-40B4-BE49-F238E27FC236}">
                  <a16:creationId xmlns:a16="http://schemas.microsoft.com/office/drawing/2014/main" id="{2682819D-7371-0A40-AEDE-D9CA4703485C}"/>
                </a:ext>
              </a:extLst>
            </p:cNvPr>
            <p:cNvSpPr/>
            <p:nvPr/>
          </p:nvSpPr>
          <p:spPr>
            <a:xfrm>
              <a:off x="4492914" y="3310049"/>
              <a:ext cx="29535" cy="13967"/>
            </a:xfrm>
            <a:custGeom>
              <a:avLst/>
              <a:gdLst/>
              <a:ahLst/>
              <a:cxnLst/>
              <a:rect l="l" t="t" r="r" b="b"/>
              <a:pathLst>
                <a:path w="20955" h="19685">
                  <a:moveTo>
                    <a:pt x="9245" y="0"/>
                  </a:moveTo>
                  <a:lnTo>
                    <a:pt x="3860" y="1689"/>
                  </a:lnTo>
                  <a:lnTo>
                    <a:pt x="0" y="10172"/>
                  </a:lnTo>
                  <a:lnTo>
                    <a:pt x="2260" y="15354"/>
                  </a:lnTo>
                  <a:lnTo>
                    <a:pt x="11671" y="19634"/>
                  </a:lnTo>
                  <a:lnTo>
                    <a:pt x="17056" y="17932"/>
                  </a:lnTo>
                  <a:lnTo>
                    <a:pt x="20916" y="9461"/>
                  </a:lnTo>
                  <a:lnTo>
                    <a:pt x="18656" y="4279"/>
                  </a:lnTo>
                  <a:lnTo>
                    <a:pt x="9245" y="0"/>
                  </a:lnTo>
                  <a:close/>
                </a:path>
              </a:pathLst>
            </a:custGeom>
            <a:solidFill>
              <a:srgbClr val="CFE3C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4" name="object 132">
              <a:extLst>
                <a:ext uri="{FF2B5EF4-FFF2-40B4-BE49-F238E27FC236}">
                  <a16:creationId xmlns:a16="http://schemas.microsoft.com/office/drawing/2014/main" id="{AE126C55-AB12-1E48-AF17-644FA5BEC4DF}"/>
                </a:ext>
              </a:extLst>
            </p:cNvPr>
            <p:cNvSpPr/>
            <p:nvPr/>
          </p:nvSpPr>
          <p:spPr>
            <a:xfrm>
              <a:off x="5636088" y="3274619"/>
              <a:ext cx="156668" cy="1484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5" name="object 133">
              <a:extLst>
                <a:ext uri="{FF2B5EF4-FFF2-40B4-BE49-F238E27FC236}">
                  <a16:creationId xmlns:a16="http://schemas.microsoft.com/office/drawing/2014/main" id="{C7B6E6D9-B209-804A-8F6F-B7E5620E692D}"/>
                </a:ext>
              </a:extLst>
            </p:cNvPr>
            <p:cNvSpPr/>
            <p:nvPr/>
          </p:nvSpPr>
          <p:spPr>
            <a:xfrm>
              <a:off x="5111724" y="3274620"/>
              <a:ext cx="202936" cy="1598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6" name="object 134">
              <a:extLst>
                <a:ext uri="{FF2B5EF4-FFF2-40B4-BE49-F238E27FC236}">
                  <a16:creationId xmlns:a16="http://schemas.microsoft.com/office/drawing/2014/main" id="{A690E20D-AEA7-614C-9786-108A3E13CA62}"/>
                </a:ext>
              </a:extLst>
            </p:cNvPr>
            <p:cNvSpPr/>
            <p:nvPr/>
          </p:nvSpPr>
          <p:spPr>
            <a:xfrm>
              <a:off x="5266867" y="3552725"/>
              <a:ext cx="174524" cy="250947"/>
            </a:xfrm>
            <a:custGeom>
              <a:avLst/>
              <a:gdLst/>
              <a:ahLst/>
              <a:cxnLst/>
              <a:rect l="l" t="t" r="r" b="b"/>
              <a:pathLst>
                <a:path w="123825" h="353695">
                  <a:moveTo>
                    <a:pt x="123456" y="0"/>
                  </a:moveTo>
                  <a:lnTo>
                    <a:pt x="62001" y="0"/>
                  </a:lnTo>
                  <a:lnTo>
                    <a:pt x="62001" y="272757"/>
                  </a:lnTo>
                  <a:lnTo>
                    <a:pt x="26778" y="299745"/>
                  </a:lnTo>
                  <a:lnTo>
                    <a:pt x="8578" y="315828"/>
                  </a:lnTo>
                  <a:lnTo>
                    <a:pt x="1590" y="327384"/>
                  </a:lnTo>
                  <a:lnTo>
                    <a:pt x="0" y="340791"/>
                  </a:lnTo>
                  <a:lnTo>
                    <a:pt x="11687" y="349943"/>
                  </a:lnTo>
                  <a:lnTo>
                    <a:pt x="40752" y="353296"/>
                  </a:lnTo>
                  <a:lnTo>
                    <a:pt x="76282" y="352955"/>
                  </a:lnTo>
                  <a:lnTo>
                    <a:pt x="107365" y="351028"/>
                  </a:lnTo>
                  <a:lnTo>
                    <a:pt x="116459" y="350291"/>
                  </a:lnTo>
                  <a:lnTo>
                    <a:pt x="123456" y="342722"/>
                  </a:lnTo>
                  <a:lnTo>
                    <a:pt x="123456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7" name="object 135">
              <a:extLst>
                <a:ext uri="{FF2B5EF4-FFF2-40B4-BE49-F238E27FC236}">
                  <a16:creationId xmlns:a16="http://schemas.microsoft.com/office/drawing/2014/main" id="{078A9A14-E721-7F47-B135-5CE1D3026B34}"/>
                </a:ext>
              </a:extLst>
            </p:cNvPr>
            <p:cNvSpPr/>
            <p:nvPr/>
          </p:nvSpPr>
          <p:spPr>
            <a:xfrm>
              <a:off x="5266866" y="3701607"/>
              <a:ext cx="174004" cy="1017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8" name="object 136">
              <a:extLst>
                <a:ext uri="{FF2B5EF4-FFF2-40B4-BE49-F238E27FC236}">
                  <a16:creationId xmlns:a16="http://schemas.microsoft.com/office/drawing/2014/main" id="{A4FBA921-D28C-EB49-A349-35F04BD70394}"/>
                </a:ext>
              </a:extLst>
            </p:cNvPr>
            <p:cNvSpPr/>
            <p:nvPr/>
          </p:nvSpPr>
          <p:spPr>
            <a:xfrm>
              <a:off x="5552747" y="3552725"/>
              <a:ext cx="174524" cy="250947"/>
            </a:xfrm>
            <a:custGeom>
              <a:avLst/>
              <a:gdLst/>
              <a:ahLst/>
              <a:cxnLst/>
              <a:rect l="l" t="t" r="r" b="b"/>
              <a:pathLst>
                <a:path w="123825" h="353695">
                  <a:moveTo>
                    <a:pt x="61455" y="0"/>
                  </a:moveTo>
                  <a:lnTo>
                    <a:pt x="0" y="0"/>
                  </a:lnTo>
                  <a:lnTo>
                    <a:pt x="0" y="342722"/>
                  </a:lnTo>
                  <a:lnTo>
                    <a:pt x="6997" y="350291"/>
                  </a:lnTo>
                  <a:lnTo>
                    <a:pt x="16090" y="351028"/>
                  </a:lnTo>
                  <a:lnTo>
                    <a:pt x="47166" y="352955"/>
                  </a:lnTo>
                  <a:lnTo>
                    <a:pt x="82692" y="353296"/>
                  </a:lnTo>
                  <a:lnTo>
                    <a:pt x="111756" y="349943"/>
                  </a:lnTo>
                  <a:lnTo>
                    <a:pt x="123443" y="340791"/>
                  </a:lnTo>
                  <a:lnTo>
                    <a:pt x="121861" y="327384"/>
                  </a:lnTo>
                  <a:lnTo>
                    <a:pt x="114876" y="315828"/>
                  </a:lnTo>
                  <a:lnTo>
                    <a:pt x="96678" y="299745"/>
                  </a:lnTo>
                  <a:lnTo>
                    <a:pt x="61455" y="272757"/>
                  </a:lnTo>
                  <a:lnTo>
                    <a:pt x="61455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9" name="object 137">
              <a:extLst>
                <a:ext uri="{FF2B5EF4-FFF2-40B4-BE49-F238E27FC236}">
                  <a16:creationId xmlns:a16="http://schemas.microsoft.com/office/drawing/2014/main" id="{2A9F65F2-B873-4D4D-95E0-ADCFE15F77B3}"/>
                </a:ext>
              </a:extLst>
            </p:cNvPr>
            <p:cNvSpPr/>
            <p:nvPr/>
          </p:nvSpPr>
          <p:spPr>
            <a:xfrm>
              <a:off x="5552747" y="3701607"/>
              <a:ext cx="173986" cy="1017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0" name="object 138">
              <a:extLst>
                <a:ext uri="{FF2B5EF4-FFF2-40B4-BE49-F238E27FC236}">
                  <a16:creationId xmlns:a16="http://schemas.microsoft.com/office/drawing/2014/main" id="{3B60DF3A-1EEC-0842-9EE5-09B978F966E9}"/>
                </a:ext>
              </a:extLst>
            </p:cNvPr>
            <p:cNvSpPr/>
            <p:nvPr/>
          </p:nvSpPr>
          <p:spPr>
            <a:xfrm>
              <a:off x="5514103" y="3486722"/>
              <a:ext cx="152149" cy="184268"/>
            </a:xfrm>
            <a:custGeom>
              <a:avLst/>
              <a:gdLst/>
              <a:ahLst/>
              <a:cxnLst/>
              <a:rect l="l" t="t" r="r" b="b"/>
              <a:pathLst>
                <a:path w="107950" h="259714">
                  <a:moveTo>
                    <a:pt x="97612" y="0"/>
                  </a:moveTo>
                  <a:lnTo>
                    <a:pt x="0" y="3454"/>
                  </a:lnTo>
                  <a:lnTo>
                    <a:pt x="16027" y="259105"/>
                  </a:lnTo>
                  <a:lnTo>
                    <a:pt x="107429" y="255854"/>
                  </a:lnTo>
                  <a:lnTo>
                    <a:pt x="97612" y="0"/>
                  </a:lnTo>
                  <a:close/>
                </a:path>
              </a:pathLst>
            </a:custGeom>
            <a:solidFill>
              <a:srgbClr val="416C8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1" name="object 139">
              <a:extLst>
                <a:ext uri="{FF2B5EF4-FFF2-40B4-BE49-F238E27FC236}">
                  <a16:creationId xmlns:a16="http://schemas.microsoft.com/office/drawing/2014/main" id="{DCEE5BC3-3A56-EC4A-A2D9-3F812D2E1C69}"/>
                </a:ext>
              </a:extLst>
            </p:cNvPr>
            <p:cNvSpPr/>
            <p:nvPr/>
          </p:nvSpPr>
          <p:spPr>
            <a:xfrm>
              <a:off x="5530892" y="3662438"/>
              <a:ext cx="141409" cy="15318"/>
            </a:xfrm>
            <a:custGeom>
              <a:avLst/>
              <a:gdLst/>
              <a:ahLst/>
              <a:cxnLst/>
              <a:rect l="l" t="t" r="r" b="b"/>
              <a:pathLst>
                <a:path w="100329" h="21589">
                  <a:moveTo>
                    <a:pt x="99390" y="0"/>
                  </a:moveTo>
                  <a:lnTo>
                    <a:pt x="0" y="3530"/>
                  </a:lnTo>
                  <a:lnTo>
                    <a:pt x="622" y="21081"/>
                  </a:lnTo>
                  <a:lnTo>
                    <a:pt x="100012" y="17551"/>
                  </a:lnTo>
                  <a:lnTo>
                    <a:pt x="99390" y="0"/>
                  </a:lnTo>
                  <a:close/>
                </a:path>
              </a:pathLst>
            </a:custGeom>
            <a:solidFill>
              <a:srgbClr val="6D9AC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2" name="object 140">
              <a:extLst>
                <a:ext uri="{FF2B5EF4-FFF2-40B4-BE49-F238E27FC236}">
                  <a16:creationId xmlns:a16="http://schemas.microsoft.com/office/drawing/2014/main" id="{3DC62581-35C5-BF4B-900A-FF10E2064E6E}"/>
                </a:ext>
              </a:extLst>
            </p:cNvPr>
            <p:cNvSpPr/>
            <p:nvPr/>
          </p:nvSpPr>
          <p:spPr>
            <a:xfrm>
              <a:off x="5322214" y="3486343"/>
              <a:ext cx="137829" cy="183367"/>
            </a:xfrm>
            <a:custGeom>
              <a:avLst/>
              <a:gdLst/>
              <a:ahLst/>
              <a:cxnLst/>
              <a:rect l="l" t="t" r="r" b="b"/>
              <a:pathLst>
                <a:path w="97789" h="258445">
                  <a:moveTo>
                    <a:pt x="97637" y="0"/>
                  </a:moveTo>
                  <a:lnTo>
                    <a:pt x="0" y="2298"/>
                  </a:lnTo>
                  <a:lnTo>
                    <a:pt x="5295" y="258292"/>
                  </a:lnTo>
                  <a:lnTo>
                    <a:pt x="96710" y="256146"/>
                  </a:lnTo>
                  <a:lnTo>
                    <a:pt x="97637" y="0"/>
                  </a:lnTo>
                  <a:close/>
                </a:path>
              </a:pathLst>
            </a:custGeom>
            <a:solidFill>
              <a:srgbClr val="416C8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3" name="object 141">
              <a:extLst>
                <a:ext uri="{FF2B5EF4-FFF2-40B4-BE49-F238E27FC236}">
                  <a16:creationId xmlns:a16="http://schemas.microsoft.com/office/drawing/2014/main" id="{DEF21822-C9BB-DC46-B0CD-862A37AF8C2F}"/>
                </a:ext>
              </a:extLst>
            </p:cNvPr>
            <p:cNvSpPr/>
            <p:nvPr/>
          </p:nvSpPr>
          <p:spPr>
            <a:xfrm>
              <a:off x="5373426" y="3487172"/>
              <a:ext cx="197794" cy="77492"/>
            </a:xfrm>
            <a:custGeom>
              <a:avLst/>
              <a:gdLst/>
              <a:ahLst/>
              <a:cxnLst/>
              <a:rect l="l" t="t" r="r" b="b"/>
              <a:pathLst>
                <a:path w="140335" h="109220">
                  <a:moveTo>
                    <a:pt x="139763" y="0"/>
                  </a:moveTo>
                  <a:lnTo>
                    <a:pt x="0" y="0"/>
                  </a:lnTo>
                  <a:lnTo>
                    <a:pt x="0" y="108635"/>
                  </a:lnTo>
                  <a:lnTo>
                    <a:pt x="139763" y="108635"/>
                  </a:lnTo>
                  <a:lnTo>
                    <a:pt x="139763" y="0"/>
                  </a:lnTo>
                  <a:close/>
                </a:path>
              </a:pathLst>
            </a:custGeom>
            <a:solidFill>
              <a:srgbClr val="416C8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4" name="object 142">
              <a:extLst>
                <a:ext uri="{FF2B5EF4-FFF2-40B4-BE49-F238E27FC236}">
                  <a16:creationId xmlns:a16="http://schemas.microsoft.com/office/drawing/2014/main" id="{6DC0ACE5-E487-0A49-9802-B288221B9366}"/>
                </a:ext>
              </a:extLst>
            </p:cNvPr>
            <p:cNvSpPr/>
            <p:nvPr/>
          </p:nvSpPr>
          <p:spPr>
            <a:xfrm>
              <a:off x="5300734" y="3263978"/>
              <a:ext cx="375003" cy="255903"/>
            </a:xfrm>
            <a:custGeom>
              <a:avLst/>
              <a:gdLst/>
              <a:ahLst/>
              <a:cxnLst/>
              <a:rect l="l" t="t" r="r" b="b"/>
              <a:pathLst>
                <a:path w="266064" h="360679">
                  <a:moveTo>
                    <a:pt x="131686" y="0"/>
                  </a:moveTo>
                  <a:lnTo>
                    <a:pt x="0" y="24866"/>
                  </a:lnTo>
                  <a:lnTo>
                    <a:pt x="0" y="360667"/>
                  </a:lnTo>
                  <a:lnTo>
                    <a:pt x="265556" y="360667"/>
                  </a:lnTo>
                  <a:lnTo>
                    <a:pt x="258749" y="26479"/>
                  </a:lnTo>
                  <a:lnTo>
                    <a:pt x="131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5" name="object 143">
              <a:extLst>
                <a:ext uri="{FF2B5EF4-FFF2-40B4-BE49-F238E27FC236}">
                  <a16:creationId xmlns:a16="http://schemas.microsoft.com/office/drawing/2014/main" id="{296C9657-857F-B94C-8AEB-34033B793265}"/>
                </a:ext>
              </a:extLst>
            </p:cNvPr>
            <p:cNvSpPr/>
            <p:nvPr/>
          </p:nvSpPr>
          <p:spPr>
            <a:xfrm>
              <a:off x="5300734" y="3256967"/>
              <a:ext cx="375003" cy="255903"/>
            </a:xfrm>
            <a:custGeom>
              <a:avLst/>
              <a:gdLst/>
              <a:ahLst/>
              <a:cxnLst/>
              <a:rect l="l" t="t" r="r" b="b"/>
              <a:pathLst>
                <a:path w="266064" h="360679">
                  <a:moveTo>
                    <a:pt x="131686" y="0"/>
                  </a:moveTo>
                  <a:lnTo>
                    <a:pt x="0" y="24879"/>
                  </a:lnTo>
                  <a:lnTo>
                    <a:pt x="0" y="360679"/>
                  </a:lnTo>
                  <a:lnTo>
                    <a:pt x="265556" y="360679"/>
                  </a:lnTo>
                  <a:lnTo>
                    <a:pt x="259168" y="23685"/>
                  </a:lnTo>
                  <a:lnTo>
                    <a:pt x="131686" y="0"/>
                  </a:lnTo>
                  <a:close/>
                </a:path>
              </a:pathLst>
            </a:custGeom>
            <a:solidFill>
              <a:srgbClr val="B3721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6" name="object 144">
              <a:extLst>
                <a:ext uri="{FF2B5EF4-FFF2-40B4-BE49-F238E27FC236}">
                  <a16:creationId xmlns:a16="http://schemas.microsoft.com/office/drawing/2014/main" id="{50C0BC5E-2F8B-AE4F-88AF-FED5E87A9A3A}"/>
                </a:ext>
              </a:extLst>
            </p:cNvPr>
            <p:cNvSpPr/>
            <p:nvPr/>
          </p:nvSpPr>
          <p:spPr>
            <a:xfrm>
              <a:off x="5383469" y="3224269"/>
              <a:ext cx="211917" cy="1374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7" name="object 145">
              <a:extLst>
                <a:ext uri="{FF2B5EF4-FFF2-40B4-BE49-F238E27FC236}">
                  <a16:creationId xmlns:a16="http://schemas.microsoft.com/office/drawing/2014/main" id="{136C1351-54A4-2444-8686-BBA1F760D917}"/>
                </a:ext>
              </a:extLst>
            </p:cNvPr>
            <p:cNvSpPr/>
            <p:nvPr/>
          </p:nvSpPr>
          <p:spPr>
            <a:xfrm>
              <a:off x="5781274" y="2973708"/>
              <a:ext cx="246410" cy="1288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8" name="object 146">
              <a:extLst>
                <a:ext uri="{FF2B5EF4-FFF2-40B4-BE49-F238E27FC236}">
                  <a16:creationId xmlns:a16="http://schemas.microsoft.com/office/drawing/2014/main" id="{FA9CD00E-21FB-7343-BCF1-97D33A3255DE}"/>
                </a:ext>
              </a:extLst>
            </p:cNvPr>
            <p:cNvSpPr/>
            <p:nvPr/>
          </p:nvSpPr>
          <p:spPr>
            <a:xfrm>
              <a:off x="4900331" y="3014744"/>
              <a:ext cx="246410" cy="1288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9" name="object 147">
              <a:extLst>
                <a:ext uri="{FF2B5EF4-FFF2-40B4-BE49-F238E27FC236}">
                  <a16:creationId xmlns:a16="http://schemas.microsoft.com/office/drawing/2014/main" id="{C444CE97-B9D0-1C41-996C-5EB0D2493508}"/>
                </a:ext>
              </a:extLst>
            </p:cNvPr>
            <p:cNvSpPr/>
            <p:nvPr/>
          </p:nvSpPr>
          <p:spPr>
            <a:xfrm>
              <a:off x="4996722" y="2730568"/>
              <a:ext cx="930795" cy="505048"/>
            </a:xfrm>
            <a:custGeom>
              <a:avLst/>
              <a:gdLst/>
              <a:ahLst/>
              <a:cxnLst/>
              <a:rect l="l" t="t" r="r" b="b"/>
              <a:pathLst>
                <a:path w="660400" h="711835">
                  <a:moveTo>
                    <a:pt x="337920" y="0"/>
                  </a:moveTo>
                  <a:lnTo>
                    <a:pt x="291985" y="1988"/>
                  </a:lnTo>
                  <a:lnTo>
                    <a:pt x="248366" y="9892"/>
                  </a:lnTo>
                  <a:lnTo>
                    <a:pt x="207937" y="24806"/>
                  </a:lnTo>
                  <a:lnTo>
                    <a:pt x="170794" y="46066"/>
                  </a:lnTo>
                  <a:lnTo>
                    <a:pt x="137032" y="73008"/>
                  </a:lnTo>
                  <a:lnTo>
                    <a:pt x="106744" y="104968"/>
                  </a:lnTo>
                  <a:lnTo>
                    <a:pt x="80027" y="141283"/>
                  </a:lnTo>
                  <a:lnTo>
                    <a:pt x="56974" y="181288"/>
                  </a:lnTo>
                  <a:lnTo>
                    <a:pt x="37681" y="224320"/>
                  </a:lnTo>
                  <a:lnTo>
                    <a:pt x="22243" y="269716"/>
                  </a:lnTo>
                  <a:lnTo>
                    <a:pt x="10753" y="316810"/>
                  </a:lnTo>
                  <a:lnTo>
                    <a:pt x="3307" y="364940"/>
                  </a:lnTo>
                  <a:lnTo>
                    <a:pt x="0" y="413442"/>
                  </a:lnTo>
                  <a:lnTo>
                    <a:pt x="2630" y="457724"/>
                  </a:lnTo>
                  <a:lnTo>
                    <a:pt x="12358" y="499608"/>
                  </a:lnTo>
                  <a:lnTo>
                    <a:pt x="28535" y="538749"/>
                  </a:lnTo>
                  <a:lnTo>
                    <a:pt x="50515" y="574801"/>
                  </a:lnTo>
                  <a:lnTo>
                    <a:pt x="77649" y="607416"/>
                  </a:lnTo>
                  <a:lnTo>
                    <a:pt x="109291" y="636249"/>
                  </a:lnTo>
                  <a:lnTo>
                    <a:pt x="144793" y="660954"/>
                  </a:lnTo>
                  <a:lnTo>
                    <a:pt x="183507" y="681183"/>
                  </a:lnTo>
                  <a:lnTo>
                    <a:pt x="224787" y="696590"/>
                  </a:lnTo>
                  <a:lnTo>
                    <a:pt x="267984" y="706830"/>
                  </a:lnTo>
                  <a:lnTo>
                    <a:pt x="312452" y="711555"/>
                  </a:lnTo>
                  <a:lnTo>
                    <a:pt x="357543" y="710419"/>
                  </a:lnTo>
                  <a:lnTo>
                    <a:pt x="402095" y="703257"/>
                  </a:lnTo>
                  <a:lnTo>
                    <a:pt x="444991" y="690441"/>
                  </a:lnTo>
                  <a:lnTo>
                    <a:pt x="485647" y="672434"/>
                  </a:lnTo>
                  <a:lnTo>
                    <a:pt x="523479" y="649696"/>
                  </a:lnTo>
                  <a:lnTo>
                    <a:pt x="557905" y="622689"/>
                  </a:lnTo>
                  <a:lnTo>
                    <a:pt x="588341" y="591874"/>
                  </a:lnTo>
                  <a:lnTo>
                    <a:pt x="614205" y="557714"/>
                  </a:lnTo>
                  <a:lnTo>
                    <a:pt x="634912" y="520669"/>
                  </a:lnTo>
                  <a:lnTo>
                    <a:pt x="649881" y="481201"/>
                  </a:lnTo>
                  <a:lnTo>
                    <a:pt x="658527" y="439772"/>
                  </a:lnTo>
                  <a:lnTo>
                    <a:pt x="660268" y="396843"/>
                  </a:lnTo>
                  <a:lnTo>
                    <a:pt x="654519" y="352876"/>
                  </a:lnTo>
                  <a:lnTo>
                    <a:pt x="643295" y="305960"/>
                  </a:lnTo>
                  <a:lnTo>
                    <a:pt x="629486" y="258187"/>
                  </a:lnTo>
                  <a:lnTo>
                    <a:pt x="612734" y="210880"/>
                  </a:lnTo>
                  <a:lnTo>
                    <a:pt x="592678" y="165364"/>
                  </a:lnTo>
                  <a:lnTo>
                    <a:pt x="568959" y="122961"/>
                  </a:lnTo>
                  <a:lnTo>
                    <a:pt x="541217" y="84994"/>
                  </a:lnTo>
                  <a:lnTo>
                    <a:pt x="509092" y="52788"/>
                  </a:lnTo>
                  <a:lnTo>
                    <a:pt x="471782" y="28441"/>
                  </a:lnTo>
                  <a:lnTo>
                    <a:pt x="429618" y="12207"/>
                  </a:lnTo>
                  <a:lnTo>
                    <a:pt x="384398" y="3066"/>
                  </a:lnTo>
                  <a:lnTo>
                    <a:pt x="337920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0" name="object 148">
              <a:extLst>
                <a:ext uri="{FF2B5EF4-FFF2-40B4-BE49-F238E27FC236}">
                  <a16:creationId xmlns:a16="http://schemas.microsoft.com/office/drawing/2014/main" id="{F3294BDB-9FC7-5F4D-BF91-F5B5E6FF0105}"/>
                </a:ext>
              </a:extLst>
            </p:cNvPr>
            <p:cNvSpPr/>
            <p:nvPr/>
          </p:nvSpPr>
          <p:spPr>
            <a:xfrm>
              <a:off x="5579061" y="3061725"/>
              <a:ext cx="272707" cy="1257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1" name="object 149">
              <a:extLst>
                <a:ext uri="{FF2B5EF4-FFF2-40B4-BE49-F238E27FC236}">
                  <a16:creationId xmlns:a16="http://schemas.microsoft.com/office/drawing/2014/main" id="{74D3317F-F1C9-5445-9FF7-66883ADD8F27}"/>
                </a:ext>
              </a:extLst>
            </p:cNvPr>
            <p:cNvSpPr/>
            <p:nvPr/>
          </p:nvSpPr>
          <p:spPr>
            <a:xfrm>
              <a:off x="5088161" y="3079655"/>
              <a:ext cx="272001" cy="1257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2" name="object 150">
              <a:extLst>
                <a:ext uri="{FF2B5EF4-FFF2-40B4-BE49-F238E27FC236}">
                  <a16:creationId xmlns:a16="http://schemas.microsoft.com/office/drawing/2014/main" id="{E4E2A2E8-E332-764D-9C02-DE5D2591EFE4}"/>
                </a:ext>
              </a:extLst>
            </p:cNvPr>
            <p:cNvSpPr/>
            <p:nvPr/>
          </p:nvSpPr>
          <p:spPr>
            <a:xfrm>
              <a:off x="5188968" y="3000534"/>
              <a:ext cx="86813" cy="72986"/>
            </a:xfrm>
            <a:custGeom>
              <a:avLst/>
              <a:gdLst/>
              <a:ahLst/>
              <a:cxnLst/>
              <a:rect l="l" t="t" r="r" b="b"/>
              <a:pathLst>
                <a:path w="61595" h="102870">
                  <a:moveTo>
                    <a:pt x="25831" y="0"/>
                  </a:moveTo>
                  <a:lnTo>
                    <a:pt x="14300" y="5138"/>
                  </a:lnTo>
                  <a:lnTo>
                    <a:pt x="5595" y="17046"/>
                  </a:lnTo>
                  <a:lnTo>
                    <a:pt x="551" y="33979"/>
                  </a:lnTo>
                  <a:lnTo>
                    <a:pt x="0" y="54190"/>
                  </a:lnTo>
                  <a:lnTo>
                    <a:pt x="4249" y="73956"/>
                  </a:lnTo>
                  <a:lnTo>
                    <a:pt x="12314" y="89674"/>
                  </a:lnTo>
                  <a:lnTo>
                    <a:pt x="23058" y="99782"/>
                  </a:lnTo>
                  <a:lnTo>
                    <a:pt x="35344" y="102717"/>
                  </a:lnTo>
                  <a:lnTo>
                    <a:pt x="46876" y="97581"/>
                  </a:lnTo>
                  <a:lnTo>
                    <a:pt x="55581" y="85675"/>
                  </a:lnTo>
                  <a:lnTo>
                    <a:pt x="60629" y="68743"/>
                  </a:lnTo>
                  <a:lnTo>
                    <a:pt x="61188" y="48526"/>
                  </a:lnTo>
                  <a:lnTo>
                    <a:pt x="56932" y="28760"/>
                  </a:lnTo>
                  <a:lnTo>
                    <a:pt x="48863" y="13042"/>
                  </a:lnTo>
                  <a:lnTo>
                    <a:pt x="38117" y="2935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3" name="object 151">
              <a:extLst>
                <a:ext uri="{FF2B5EF4-FFF2-40B4-BE49-F238E27FC236}">
                  <a16:creationId xmlns:a16="http://schemas.microsoft.com/office/drawing/2014/main" id="{7F990629-D164-5B49-BECA-B3BF43FDF6E2}"/>
                </a:ext>
              </a:extLst>
            </p:cNvPr>
            <p:cNvSpPr/>
            <p:nvPr/>
          </p:nvSpPr>
          <p:spPr>
            <a:xfrm>
              <a:off x="5377341" y="3078773"/>
              <a:ext cx="64440" cy="56317"/>
            </a:xfrm>
            <a:custGeom>
              <a:avLst/>
              <a:gdLst/>
              <a:ahLst/>
              <a:cxnLst/>
              <a:rect l="l" t="t" r="r" b="b"/>
              <a:pathLst>
                <a:path w="45720" h="79375">
                  <a:moveTo>
                    <a:pt x="38103" y="0"/>
                  </a:moveTo>
                  <a:lnTo>
                    <a:pt x="7590" y="38769"/>
                  </a:lnTo>
                  <a:lnTo>
                    <a:pt x="0" y="68402"/>
                  </a:lnTo>
                  <a:lnTo>
                    <a:pt x="4421" y="74764"/>
                  </a:lnTo>
                  <a:lnTo>
                    <a:pt x="18155" y="77545"/>
                  </a:lnTo>
                  <a:lnTo>
                    <a:pt x="45393" y="78854"/>
                  </a:lnTo>
                  <a:lnTo>
                    <a:pt x="38103" y="0"/>
                  </a:lnTo>
                  <a:close/>
                </a:path>
              </a:pathLst>
            </a:custGeom>
            <a:solidFill>
              <a:srgbClr val="F4BA8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4" name="object 152">
              <a:extLst>
                <a:ext uri="{FF2B5EF4-FFF2-40B4-BE49-F238E27FC236}">
                  <a16:creationId xmlns:a16="http://schemas.microsoft.com/office/drawing/2014/main" id="{E32109B1-EC0A-BB4A-9A91-5B827DB503E5}"/>
                </a:ext>
              </a:extLst>
            </p:cNvPr>
            <p:cNvSpPr/>
            <p:nvPr/>
          </p:nvSpPr>
          <p:spPr>
            <a:xfrm>
              <a:off x="5610081" y="2978348"/>
              <a:ext cx="86813" cy="72986"/>
            </a:xfrm>
            <a:custGeom>
              <a:avLst/>
              <a:gdLst/>
              <a:ahLst/>
              <a:cxnLst/>
              <a:rect l="l" t="t" r="r" b="b"/>
              <a:pathLst>
                <a:path w="61595" h="102870">
                  <a:moveTo>
                    <a:pt x="25831" y="0"/>
                  </a:moveTo>
                  <a:lnTo>
                    <a:pt x="14300" y="5138"/>
                  </a:lnTo>
                  <a:lnTo>
                    <a:pt x="5595" y="17046"/>
                  </a:lnTo>
                  <a:lnTo>
                    <a:pt x="551" y="33979"/>
                  </a:lnTo>
                  <a:lnTo>
                    <a:pt x="0" y="54190"/>
                  </a:lnTo>
                  <a:lnTo>
                    <a:pt x="4249" y="73956"/>
                  </a:lnTo>
                  <a:lnTo>
                    <a:pt x="12314" y="89674"/>
                  </a:lnTo>
                  <a:lnTo>
                    <a:pt x="23058" y="99782"/>
                  </a:lnTo>
                  <a:lnTo>
                    <a:pt x="35344" y="102717"/>
                  </a:lnTo>
                  <a:lnTo>
                    <a:pt x="46876" y="97581"/>
                  </a:lnTo>
                  <a:lnTo>
                    <a:pt x="55581" y="85675"/>
                  </a:lnTo>
                  <a:lnTo>
                    <a:pt x="60629" y="68743"/>
                  </a:lnTo>
                  <a:lnTo>
                    <a:pt x="61188" y="48526"/>
                  </a:lnTo>
                  <a:lnTo>
                    <a:pt x="56932" y="28760"/>
                  </a:lnTo>
                  <a:lnTo>
                    <a:pt x="48863" y="13042"/>
                  </a:lnTo>
                  <a:lnTo>
                    <a:pt x="38117" y="2935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5" name="object 153">
              <a:extLst>
                <a:ext uri="{FF2B5EF4-FFF2-40B4-BE49-F238E27FC236}">
                  <a16:creationId xmlns:a16="http://schemas.microsoft.com/office/drawing/2014/main" id="{5B555F4D-0C80-A047-BC15-C4D692E402EF}"/>
                </a:ext>
              </a:extLst>
            </p:cNvPr>
            <p:cNvSpPr/>
            <p:nvPr/>
          </p:nvSpPr>
          <p:spPr>
            <a:xfrm>
              <a:off x="4912192" y="2707290"/>
              <a:ext cx="1069519" cy="444676"/>
            </a:xfrm>
            <a:custGeom>
              <a:avLst/>
              <a:gdLst/>
              <a:ahLst/>
              <a:cxnLst/>
              <a:rect l="l" t="t" r="r" b="b"/>
              <a:pathLst>
                <a:path w="758825" h="626745">
                  <a:moveTo>
                    <a:pt x="384625" y="0"/>
                  </a:moveTo>
                  <a:lnTo>
                    <a:pt x="316506" y="8445"/>
                  </a:lnTo>
                  <a:lnTo>
                    <a:pt x="258433" y="23160"/>
                  </a:lnTo>
                  <a:lnTo>
                    <a:pt x="209145" y="43188"/>
                  </a:lnTo>
                  <a:lnTo>
                    <a:pt x="167384" y="67571"/>
                  </a:lnTo>
                  <a:lnTo>
                    <a:pt x="131890" y="95354"/>
                  </a:lnTo>
                  <a:lnTo>
                    <a:pt x="101402" y="125578"/>
                  </a:lnTo>
                  <a:lnTo>
                    <a:pt x="74663" y="157286"/>
                  </a:lnTo>
                  <a:lnTo>
                    <a:pt x="50412" y="189522"/>
                  </a:lnTo>
                  <a:lnTo>
                    <a:pt x="14827" y="241751"/>
                  </a:lnTo>
                  <a:lnTo>
                    <a:pt x="0" y="285505"/>
                  </a:lnTo>
                  <a:lnTo>
                    <a:pt x="3260" y="344495"/>
                  </a:lnTo>
                  <a:lnTo>
                    <a:pt x="21939" y="442429"/>
                  </a:lnTo>
                  <a:lnTo>
                    <a:pt x="25954" y="513786"/>
                  </a:lnTo>
                  <a:lnTo>
                    <a:pt x="36298" y="556750"/>
                  </a:lnTo>
                  <a:lnTo>
                    <a:pt x="61074" y="588582"/>
                  </a:lnTo>
                  <a:lnTo>
                    <a:pt x="108388" y="626541"/>
                  </a:lnTo>
                  <a:lnTo>
                    <a:pt x="113914" y="581099"/>
                  </a:lnTo>
                  <a:lnTo>
                    <a:pt x="111739" y="544942"/>
                  </a:lnTo>
                  <a:lnTo>
                    <a:pt x="98245" y="499163"/>
                  </a:lnTo>
                  <a:lnTo>
                    <a:pt x="69818" y="424853"/>
                  </a:lnTo>
                  <a:lnTo>
                    <a:pt x="87256" y="412056"/>
                  </a:lnTo>
                  <a:lnTo>
                    <a:pt x="98069" y="397200"/>
                  </a:lnTo>
                  <a:lnTo>
                    <a:pt x="106758" y="370755"/>
                  </a:lnTo>
                  <a:lnTo>
                    <a:pt x="117824" y="323189"/>
                  </a:lnTo>
                  <a:lnTo>
                    <a:pt x="208075" y="323189"/>
                  </a:lnTo>
                  <a:lnTo>
                    <a:pt x="215183" y="305172"/>
                  </a:lnTo>
                  <a:lnTo>
                    <a:pt x="224262" y="277164"/>
                  </a:lnTo>
                  <a:lnTo>
                    <a:pt x="393800" y="277164"/>
                  </a:lnTo>
                  <a:lnTo>
                    <a:pt x="407892" y="251510"/>
                  </a:lnTo>
                  <a:lnTo>
                    <a:pt x="416101" y="239052"/>
                  </a:lnTo>
                  <a:lnTo>
                    <a:pt x="441820" y="239052"/>
                  </a:lnTo>
                  <a:lnTo>
                    <a:pt x="444169" y="235165"/>
                  </a:lnTo>
                  <a:lnTo>
                    <a:pt x="587932" y="235165"/>
                  </a:lnTo>
                  <a:lnTo>
                    <a:pt x="600779" y="178917"/>
                  </a:lnTo>
                  <a:lnTo>
                    <a:pt x="744416" y="178917"/>
                  </a:lnTo>
                  <a:lnTo>
                    <a:pt x="708830" y="132070"/>
                  </a:lnTo>
                  <a:lnTo>
                    <a:pt x="628948" y="72148"/>
                  </a:lnTo>
                  <a:lnTo>
                    <a:pt x="630131" y="65330"/>
                  </a:lnTo>
                  <a:lnTo>
                    <a:pt x="633504" y="61415"/>
                  </a:lnTo>
                  <a:lnTo>
                    <a:pt x="641750" y="58927"/>
                  </a:lnTo>
                  <a:lnTo>
                    <a:pt x="657548" y="56387"/>
                  </a:lnTo>
                  <a:lnTo>
                    <a:pt x="657413" y="56337"/>
                  </a:lnTo>
                  <a:lnTo>
                    <a:pt x="608183" y="56337"/>
                  </a:lnTo>
                  <a:lnTo>
                    <a:pt x="608170" y="51942"/>
                  </a:lnTo>
                  <a:lnTo>
                    <a:pt x="589019" y="51942"/>
                  </a:lnTo>
                  <a:lnTo>
                    <a:pt x="574238" y="42664"/>
                  </a:lnTo>
                  <a:lnTo>
                    <a:pt x="532571" y="22871"/>
                  </a:lnTo>
                  <a:lnTo>
                    <a:pt x="468029" y="4628"/>
                  </a:lnTo>
                  <a:lnTo>
                    <a:pt x="384625" y="0"/>
                  </a:lnTo>
                  <a:close/>
                </a:path>
                <a:path w="758825" h="626745">
                  <a:moveTo>
                    <a:pt x="747396" y="290220"/>
                  </a:moveTo>
                  <a:lnTo>
                    <a:pt x="655961" y="290220"/>
                  </a:lnTo>
                  <a:lnTo>
                    <a:pt x="658047" y="312331"/>
                  </a:lnTo>
                  <a:lnTo>
                    <a:pt x="658154" y="313201"/>
                  </a:lnTo>
                  <a:lnTo>
                    <a:pt x="661612" y="324308"/>
                  </a:lnTo>
                  <a:lnTo>
                    <a:pt x="671634" y="335785"/>
                  </a:lnTo>
                  <a:lnTo>
                    <a:pt x="690810" y="351167"/>
                  </a:lnTo>
                  <a:lnTo>
                    <a:pt x="672133" y="404551"/>
                  </a:lnTo>
                  <a:lnTo>
                    <a:pt x="666456" y="447533"/>
                  </a:lnTo>
                  <a:lnTo>
                    <a:pt x="674274" y="502781"/>
                  </a:lnTo>
                  <a:lnTo>
                    <a:pt x="696080" y="592963"/>
                  </a:lnTo>
                  <a:lnTo>
                    <a:pt x="739880" y="524081"/>
                  </a:lnTo>
                  <a:lnTo>
                    <a:pt x="758825" y="476873"/>
                  </a:lnTo>
                  <a:lnTo>
                    <a:pt x="756823" y="429515"/>
                  </a:lnTo>
                  <a:lnTo>
                    <a:pt x="737787" y="360184"/>
                  </a:lnTo>
                  <a:lnTo>
                    <a:pt x="747396" y="290220"/>
                  </a:lnTo>
                  <a:close/>
                </a:path>
                <a:path w="758825" h="626745">
                  <a:moveTo>
                    <a:pt x="208075" y="323189"/>
                  </a:moveTo>
                  <a:lnTo>
                    <a:pt x="117824" y="323189"/>
                  </a:lnTo>
                  <a:lnTo>
                    <a:pt x="117046" y="337364"/>
                  </a:lnTo>
                  <a:lnTo>
                    <a:pt x="115028" y="349053"/>
                  </a:lnTo>
                  <a:lnTo>
                    <a:pt x="110189" y="364523"/>
                  </a:lnTo>
                  <a:lnTo>
                    <a:pt x="100945" y="390042"/>
                  </a:lnTo>
                  <a:lnTo>
                    <a:pt x="106452" y="390088"/>
                  </a:lnTo>
                  <a:lnTo>
                    <a:pt x="145506" y="387588"/>
                  </a:lnTo>
                  <a:lnTo>
                    <a:pt x="189196" y="364277"/>
                  </a:lnTo>
                  <a:lnTo>
                    <a:pt x="202922" y="336249"/>
                  </a:lnTo>
                  <a:lnTo>
                    <a:pt x="208075" y="323189"/>
                  </a:lnTo>
                  <a:close/>
                </a:path>
                <a:path w="758825" h="626745">
                  <a:moveTo>
                    <a:pt x="393800" y="277164"/>
                  </a:moveTo>
                  <a:lnTo>
                    <a:pt x="224262" y="277164"/>
                  </a:lnTo>
                  <a:lnTo>
                    <a:pt x="228114" y="296153"/>
                  </a:lnTo>
                  <a:lnTo>
                    <a:pt x="227026" y="313201"/>
                  </a:lnTo>
                  <a:lnTo>
                    <a:pt x="218864" y="337954"/>
                  </a:lnTo>
                  <a:lnTo>
                    <a:pt x="201491" y="380060"/>
                  </a:lnTo>
                  <a:lnTo>
                    <a:pt x="304040" y="371225"/>
                  </a:lnTo>
                  <a:lnTo>
                    <a:pt x="339236" y="367322"/>
                  </a:lnTo>
                  <a:lnTo>
                    <a:pt x="356410" y="345447"/>
                  </a:lnTo>
                  <a:lnTo>
                    <a:pt x="375402" y="312331"/>
                  </a:lnTo>
                  <a:lnTo>
                    <a:pt x="393474" y="277757"/>
                  </a:lnTo>
                  <a:lnTo>
                    <a:pt x="393800" y="277164"/>
                  </a:lnTo>
                  <a:close/>
                </a:path>
                <a:path w="758825" h="626745">
                  <a:moveTo>
                    <a:pt x="441820" y="239052"/>
                  </a:moveTo>
                  <a:lnTo>
                    <a:pt x="416101" y="239052"/>
                  </a:lnTo>
                  <a:lnTo>
                    <a:pt x="415126" y="246002"/>
                  </a:lnTo>
                  <a:lnTo>
                    <a:pt x="401628" y="282350"/>
                  </a:lnTo>
                  <a:lnTo>
                    <a:pt x="372268" y="358089"/>
                  </a:lnTo>
                  <a:lnTo>
                    <a:pt x="390921" y="338415"/>
                  </a:lnTo>
                  <a:lnTo>
                    <a:pt x="408258" y="307538"/>
                  </a:lnTo>
                  <a:lnTo>
                    <a:pt x="423498" y="274644"/>
                  </a:lnTo>
                  <a:lnTo>
                    <a:pt x="435857" y="248919"/>
                  </a:lnTo>
                  <a:lnTo>
                    <a:pt x="441820" y="239052"/>
                  </a:lnTo>
                  <a:close/>
                </a:path>
                <a:path w="758825" h="626745">
                  <a:moveTo>
                    <a:pt x="587932" y="235165"/>
                  </a:moveTo>
                  <a:lnTo>
                    <a:pt x="444169" y="235165"/>
                  </a:lnTo>
                  <a:lnTo>
                    <a:pt x="445014" y="241517"/>
                  </a:lnTo>
                  <a:lnTo>
                    <a:pt x="436657" y="277818"/>
                  </a:lnTo>
                  <a:lnTo>
                    <a:pt x="417366" y="353910"/>
                  </a:lnTo>
                  <a:lnTo>
                    <a:pt x="522662" y="344182"/>
                  </a:lnTo>
                  <a:lnTo>
                    <a:pt x="551571" y="322555"/>
                  </a:lnTo>
                  <a:lnTo>
                    <a:pt x="569345" y="298130"/>
                  </a:lnTo>
                  <a:lnTo>
                    <a:pt x="583307" y="255416"/>
                  </a:lnTo>
                  <a:lnTo>
                    <a:pt x="587932" y="235165"/>
                  </a:lnTo>
                  <a:close/>
                </a:path>
                <a:path w="758825" h="626745">
                  <a:moveTo>
                    <a:pt x="744416" y="178917"/>
                  </a:moveTo>
                  <a:lnTo>
                    <a:pt x="600779" y="178917"/>
                  </a:lnTo>
                  <a:lnTo>
                    <a:pt x="609540" y="252389"/>
                  </a:lnTo>
                  <a:lnTo>
                    <a:pt x="619093" y="294587"/>
                  </a:lnTo>
                  <a:lnTo>
                    <a:pt x="635409" y="321447"/>
                  </a:lnTo>
                  <a:lnTo>
                    <a:pt x="664457" y="348907"/>
                  </a:lnTo>
                  <a:lnTo>
                    <a:pt x="661724" y="338415"/>
                  </a:lnTo>
                  <a:lnTo>
                    <a:pt x="659899" y="328693"/>
                  </a:lnTo>
                  <a:lnTo>
                    <a:pt x="658251" y="314490"/>
                  </a:lnTo>
                  <a:lnTo>
                    <a:pt x="658119" y="313086"/>
                  </a:lnTo>
                  <a:lnTo>
                    <a:pt x="657477" y="311025"/>
                  </a:lnTo>
                  <a:lnTo>
                    <a:pt x="655961" y="290220"/>
                  </a:lnTo>
                  <a:lnTo>
                    <a:pt x="747396" y="290220"/>
                  </a:lnTo>
                  <a:lnTo>
                    <a:pt x="753046" y="249085"/>
                  </a:lnTo>
                  <a:lnTo>
                    <a:pt x="746794" y="182048"/>
                  </a:lnTo>
                  <a:lnTo>
                    <a:pt x="744416" y="178917"/>
                  </a:lnTo>
                  <a:close/>
                </a:path>
                <a:path w="758825" h="626745">
                  <a:moveTo>
                    <a:pt x="655961" y="290220"/>
                  </a:moveTo>
                  <a:lnTo>
                    <a:pt x="657477" y="311025"/>
                  </a:lnTo>
                  <a:lnTo>
                    <a:pt x="658119" y="313086"/>
                  </a:lnTo>
                  <a:lnTo>
                    <a:pt x="655961" y="290220"/>
                  </a:lnTo>
                  <a:close/>
                </a:path>
                <a:path w="758825" h="626745">
                  <a:moveTo>
                    <a:pt x="629966" y="47961"/>
                  </a:moveTo>
                  <a:lnTo>
                    <a:pt x="620622" y="50072"/>
                  </a:lnTo>
                  <a:lnTo>
                    <a:pt x="608183" y="56337"/>
                  </a:lnTo>
                  <a:lnTo>
                    <a:pt x="657413" y="56337"/>
                  </a:lnTo>
                  <a:lnTo>
                    <a:pt x="640718" y="50072"/>
                  </a:lnTo>
                  <a:lnTo>
                    <a:pt x="629966" y="47961"/>
                  </a:lnTo>
                  <a:close/>
                </a:path>
                <a:path w="758825" h="626745">
                  <a:moveTo>
                    <a:pt x="582384" y="9845"/>
                  </a:moveTo>
                  <a:lnTo>
                    <a:pt x="586236" y="16105"/>
                  </a:lnTo>
                  <a:lnTo>
                    <a:pt x="588249" y="29068"/>
                  </a:lnTo>
                  <a:lnTo>
                    <a:pt x="589019" y="51942"/>
                  </a:lnTo>
                  <a:lnTo>
                    <a:pt x="608170" y="51942"/>
                  </a:lnTo>
                  <a:lnTo>
                    <a:pt x="608142" y="42409"/>
                  </a:lnTo>
                  <a:lnTo>
                    <a:pt x="604377" y="31970"/>
                  </a:lnTo>
                  <a:lnTo>
                    <a:pt x="593510" y="19805"/>
                  </a:lnTo>
                  <a:lnTo>
                    <a:pt x="582384" y="9845"/>
                  </a:lnTo>
                  <a:close/>
                </a:path>
                <a:path w="758825" h="626745">
                  <a:moveTo>
                    <a:pt x="572166" y="698"/>
                  </a:moveTo>
                  <a:lnTo>
                    <a:pt x="582384" y="9845"/>
                  </a:lnTo>
                  <a:lnTo>
                    <a:pt x="581402" y="8250"/>
                  </a:lnTo>
                  <a:lnTo>
                    <a:pt x="572166" y="698"/>
                  </a:lnTo>
                  <a:close/>
                </a:path>
              </a:pathLst>
            </a:custGeom>
            <a:solidFill>
              <a:srgbClr val="66543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6" name="object 154">
              <a:extLst>
                <a:ext uri="{FF2B5EF4-FFF2-40B4-BE49-F238E27FC236}">
                  <a16:creationId xmlns:a16="http://schemas.microsoft.com/office/drawing/2014/main" id="{17ADF1B7-B3A6-5248-8E6C-599FF09DE461}"/>
                </a:ext>
              </a:extLst>
            </p:cNvPr>
            <p:cNvSpPr/>
            <p:nvPr/>
          </p:nvSpPr>
          <p:spPr>
            <a:xfrm>
              <a:off x="5444809" y="2906930"/>
              <a:ext cx="420648" cy="213102"/>
            </a:xfrm>
            <a:custGeom>
              <a:avLst/>
              <a:gdLst/>
              <a:ahLst/>
              <a:cxnLst/>
              <a:rect l="l" t="t" r="r" b="b"/>
              <a:pathLst>
                <a:path w="298450" h="300354">
                  <a:moveTo>
                    <a:pt x="145084" y="0"/>
                  </a:moveTo>
                  <a:lnTo>
                    <a:pt x="106325" y="6231"/>
                  </a:lnTo>
                  <a:lnTo>
                    <a:pt x="54973" y="33292"/>
                  </a:lnTo>
                  <a:lnTo>
                    <a:pt x="17321" y="78620"/>
                  </a:lnTo>
                  <a:lnTo>
                    <a:pt x="146" y="134065"/>
                  </a:lnTo>
                  <a:lnTo>
                    <a:pt x="0" y="163664"/>
                  </a:lnTo>
                  <a:lnTo>
                    <a:pt x="10749" y="207469"/>
                  </a:lnTo>
                  <a:lnTo>
                    <a:pt x="33040" y="244869"/>
                  </a:lnTo>
                  <a:lnTo>
                    <a:pt x="64809" y="273973"/>
                  </a:lnTo>
                  <a:lnTo>
                    <a:pt x="103993" y="292887"/>
                  </a:lnTo>
                  <a:lnTo>
                    <a:pt x="148526" y="299719"/>
                  </a:lnTo>
                  <a:lnTo>
                    <a:pt x="153327" y="299732"/>
                  </a:lnTo>
                  <a:lnTo>
                    <a:pt x="158203" y="299516"/>
                  </a:lnTo>
                  <a:lnTo>
                    <a:pt x="163017" y="299072"/>
                  </a:lnTo>
                  <a:lnTo>
                    <a:pt x="209420" y="287095"/>
                  </a:lnTo>
                  <a:lnTo>
                    <a:pt x="210250" y="286562"/>
                  </a:lnTo>
                  <a:lnTo>
                    <a:pt x="148564" y="286550"/>
                  </a:lnTo>
                  <a:lnTo>
                    <a:pt x="98490" y="276972"/>
                  </a:lnTo>
                  <a:lnTo>
                    <a:pt x="56770" y="250850"/>
                  </a:lnTo>
                  <a:lnTo>
                    <a:pt x="27083" y="211555"/>
                  </a:lnTo>
                  <a:lnTo>
                    <a:pt x="13106" y="162458"/>
                  </a:lnTo>
                  <a:lnTo>
                    <a:pt x="13241" y="135459"/>
                  </a:lnTo>
                  <a:lnTo>
                    <a:pt x="28910" y="84882"/>
                  </a:lnTo>
                  <a:lnTo>
                    <a:pt x="63252" y="43541"/>
                  </a:lnTo>
                  <a:lnTo>
                    <a:pt x="110093" y="18857"/>
                  </a:lnTo>
                  <a:lnTo>
                    <a:pt x="145453" y="13157"/>
                  </a:lnTo>
                  <a:lnTo>
                    <a:pt x="207495" y="13157"/>
                  </a:lnTo>
                  <a:lnTo>
                    <a:pt x="194413" y="6843"/>
                  </a:lnTo>
                  <a:lnTo>
                    <a:pt x="149885" y="12"/>
                  </a:lnTo>
                  <a:lnTo>
                    <a:pt x="145084" y="0"/>
                  </a:lnTo>
                  <a:close/>
                </a:path>
                <a:path w="298450" h="300354">
                  <a:moveTo>
                    <a:pt x="207495" y="13157"/>
                  </a:moveTo>
                  <a:lnTo>
                    <a:pt x="145453" y="13157"/>
                  </a:lnTo>
                  <a:lnTo>
                    <a:pt x="149847" y="13182"/>
                  </a:lnTo>
                  <a:lnTo>
                    <a:pt x="199921" y="22758"/>
                  </a:lnTo>
                  <a:lnTo>
                    <a:pt x="241641" y="48877"/>
                  </a:lnTo>
                  <a:lnTo>
                    <a:pt x="271328" y="88172"/>
                  </a:lnTo>
                  <a:lnTo>
                    <a:pt x="285305" y="137274"/>
                  </a:lnTo>
                  <a:lnTo>
                    <a:pt x="282327" y="180888"/>
                  </a:lnTo>
                  <a:lnTo>
                    <a:pt x="266438" y="220032"/>
                  </a:lnTo>
                  <a:lnTo>
                    <a:pt x="239686" y="252238"/>
                  </a:lnTo>
                  <a:lnTo>
                    <a:pt x="204118" y="275038"/>
                  </a:lnTo>
                  <a:lnTo>
                    <a:pt x="161785" y="285965"/>
                  </a:lnTo>
                  <a:lnTo>
                    <a:pt x="152958" y="286562"/>
                  </a:lnTo>
                  <a:lnTo>
                    <a:pt x="210270" y="286550"/>
                  </a:lnTo>
                  <a:lnTo>
                    <a:pt x="248407" y="262097"/>
                  </a:lnTo>
                  <a:lnTo>
                    <a:pt x="277733" y="226787"/>
                  </a:lnTo>
                  <a:lnTo>
                    <a:pt x="295150" y="183870"/>
                  </a:lnTo>
                  <a:lnTo>
                    <a:pt x="298411" y="136055"/>
                  </a:lnTo>
                  <a:lnTo>
                    <a:pt x="287661" y="92252"/>
                  </a:lnTo>
                  <a:lnTo>
                    <a:pt x="265367" y="54854"/>
                  </a:lnTo>
                  <a:lnTo>
                    <a:pt x="233596" y="25754"/>
                  </a:lnTo>
                  <a:lnTo>
                    <a:pt x="207495" y="13157"/>
                  </a:lnTo>
                  <a:close/>
                </a:path>
              </a:pathLst>
            </a:custGeom>
            <a:solidFill>
              <a:srgbClr val="A48C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7" name="object 155">
              <a:extLst>
                <a:ext uri="{FF2B5EF4-FFF2-40B4-BE49-F238E27FC236}">
                  <a16:creationId xmlns:a16="http://schemas.microsoft.com/office/drawing/2014/main" id="{A0C47AA0-6776-524A-A092-2F6D806EBDA2}"/>
                </a:ext>
              </a:extLst>
            </p:cNvPr>
            <p:cNvSpPr/>
            <p:nvPr/>
          </p:nvSpPr>
          <p:spPr>
            <a:xfrm>
              <a:off x="4979449" y="2928602"/>
              <a:ext cx="420648" cy="213102"/>
            </a:xfrm>
            <a:custGeom>
              <a:avLst/>
              <a:gdLst/>
              <a:ahLst/>
              <a:cxnLst/>
              <a:rect l="l" t="t" r="r" b="b"/>
              <a:pathLst>
                <a:path w="298450" h="300354">
                  <a:moveTo>
                    <a:pt x="145084" y="0"/>
                  </a:moveTo>
                  <a:lnTo>
                    <a:pt x="106325" y="6244"/>
                  </a:lnTo>
                  <a:lnTo>
                    <a:pt x="54973" y="33305"/>
                  </a:lnTo>
                  <a:lnTo>
                    <a:pt x="17321" y="78625"/>
                  </a:lnTo>
                  <a:lnTo>
                    <a:pt x="146" y="134071"/>
                  </a:lnTo>
                  <a:lnTo>
                    <a:pt x="0" y="163677"/>
                  </a:lnTo>
                  <a:lnTo>
                    <a:pt x="10749" y="207481"/>
                  </a:lnTo>
                  <a:lnTo>
                    <a:pt x="33040" y="244882"/>
                  </a:lnTo>
                  <a:lnTo>
                    <a:pt x="64809" y="273986"/>
                  </a:lnTo>
                  <a:lnTo>
                    <a:pt x="103993" y="292900"/>
                  </a:lnTo>
                  <a:lnTo>
                    <a:pt x="148526" y="299732"/>
                  </a:lnTo>
                  <a:lnTo>
                    <a:pt x="153327" y="299745"/>
                  </a:lnTo>
                  <a:lnTo>
                    <a:pt x="158203" y="299529"/>
                  </a:lnTo>
                  <a:lnTo>
                    <a:pt x="163017" y="299085"/>
                  </a:lnTo>
                  <a:lnTo>
                    <a:pt x="209420" y="287103"/>
                  </a:lnTo>
                  <a:lnTo>
                    <a:pt x="210243" y="286575"/>
                  </a:lnTo>
                  <a:lnTo>
                    <a:pt x="148564" y="286562"/>
                  </a:lnTo>
                  <a:lnTo>
                    <a:pt x="98490" y="276985"/>
                  </a:lnTo>
                  <a:lnTo>
                    <a:pt x="56770" y="250861"/>
                  </a:lnTo>
                  <a:lnTo>
                    <a:pt x="27083" y="211562"/>
                  </a:lnTo>
                  <a:lnTo>
                    <a:pt x="13106" y="162458"/>
                  </a:lnTo>
                  <a:lnTo>
                    <a:pt x="13243" y="135461"/>
                  </a:lnTo>
                  <a:lnTo>
                    <a:pt x="28915" y="84893"/>
                  </a:lnTo>
                  <a:lnTo>
                    <a:pt x="63252" y="43547"/>
                  </a:lnTo>
                  <a:lnTo>
                    <a:pt x="110093" y="18863"/>
                  </a:lnTo>
                  <a:lnTo>
                    <a:pt x="145453" y="13169"/>
                  </a:lnTo>
                  <a:lnTo>
                    <a:pt x="207516" y="13169"/>
                  </a:lnTo>
                  <a:lnTo>
                    <a:pt x="194413" y="6844"/>
                  </a:lnTo>
                  <a:lnTo>
                    <a:pt x="149885" y="12"/>
                  </a:lnTo>
                  <a:lnTo>
                    <a:pt x="145084" y="0"/>
                  </a:lnTo>
                  <a:close/>
                </a:path>
                <a:path w="298450" h="300354">
                  <a:moveTo>
                    <a:pt x="207516" y="13169"/>
                  </a:moveTo>
                  <a:lnTo>
                    <a:pt x="145453" y="13169"/>
                  </a:lnTo>
                  <a:lnTo>
                    <a:pt x="149847" y="13182"/>
                  </a:lnTo>
                  <a:lnTo>
                    <a:pt x="199921" y="22760"/>
                  </a:lnTo>
                  <a:lnTo>
                    <a:pt x="241641" y="48883"/>
                  </a:lnTo>
                  <a:lnTo>
                    <a:pt x="271328" y="88183"/>
                  </a:lnTo>
                  <a:lnTo>
                    <a:pt x="285305" y="137287"/>
                  </a:lnTo>
                  <a:lnTo>
                    <a:pt x="282327" y="180894"/>
                  </a:lnTo>
                  <a:lnTo>
                    <a:pt x="266439" y="220035"/>
                  </a:lnTo>
                  <a:lnTo>
                    <a:pt x="239688" y="252241"/>
                  </a:lnTo>
                  <a:lnTo>
                    <a:pt x="204125" y="275045"/>
                  </a:lnTo>
                  <a:lnTo>
                    <a:pt x="161798" y="285978"/>
                  </a:lnTo>
                  <a:lnTo>
                    <a:pt x="152958" y="286575"/>
                  </a:lnTo>
                  <a:lnTo>
                    <a:pt x="210263" y="286562"/>
                  </a:lnTo>
                  <a:lnTo>
                    <a:pt x="248407" y="262105"/>
                  </a:lnTo>
                  <a:lnTo>
                    <a:pt x="277733" y="226796"/>
                  </a:lnTo>
                  <a:lnTo>
                    <a:pt x="295150" y="183881"/>
                  </a:lnTo>
                  <a:lnTo>
                    <a:pt x="298411" y="136067"/>
                  </a:lnTo>
                  <a:lnTo>
                    <a:pt x="287661" y="92263"/>
                  </a:lnTo>
                  <a:lnTo>
                    <a:pt x="265367" y="54862"/>
                  </a:lnTo>
                  <a:lnTo>
                    <a:pt x="233596" y="25759"/>
                  </a:lnTo>
                  <a:lnTo>
                    <a:pt x="207516" y="13169"/>
                  </a:lnTo>
                  <a:close/>
                </a:path>
              </a:pathLst>
            </a:custGeom>
            <a:solidFill>
              <a:srgbClr val="A48C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8" name="object 156">
              <a:extLst>
                <a:ext uri="{FF2B5EF4-FFF2-40B4-BE49-F238E27FC236}">
                  <a16:creationId xmlns:a16="http://schemas.microsoft.com/office/drawing/2014/main" id="{82EC1EA5-8657-B747-9601-BFD78998A6A8}"/>
                </a:ext>
              </a:extLst>
            </p:cNvPr>
            <p:cNvSpPr/>
            <p:nvPr/>
          </p:nvSpPr>
          <p:spPr>
            <a:xfrm>
              <a:off x="5382897" y="3027871"/>
              <a:ext cx="85025" cy="16670"/>
            </a:xfrm>
            <a:custGeom>
              <a:avLst/>
              <a:gdLst/>
              <a:ahLst/>
              <a:cxnLst/>
              <a:rect l="l" t="t" r="r" b="b"/>
              <a:pathLst>
                <a:path w="60325" h="23495">
                  <a:moveTo>
                    <a:pt x="35563" y="0"/>
                  </a:moveTo>
                  <a:lnTo>
                    <a:pt x="20360" y="2078"/>
                  </a:lnTo>
                  <a:lnTo>
                    <a:pt x="3416" y="11201"/>
                  </a:lnTo>
                  <a:lnTo>
                    <a:pt x="533" y="13411"/>
                  </a:lnTo>
                  <a:lnTo>
                    <a:pt x="0" y="17551"/>
                  </a:lnTo>
                  <a:lnTo>
                    <a:pt x="3517" y="22110"/>
                  </a:lnTo>
                  <a:lnTo>
                    <a:pt x="5448" y="22986"/>
                  </a:lnTo>
                  <a:lnTo>
                    <a:pt x="7416" y="22999"/>
                  </a:lnTo>
                  <a:lnTo>
                    <a:pt x="8867" y="22986"/>
                  </a:lnTo>
                  <a:lnTo>
                    <a:pt x="10248" y="22555"/>
                  </a:lnTo>
                  <a:lnTo>
                    <a:pt x="11455" y="21628"/>
                  </a:lnTo>
                  <a:lnTo>
                    <a:pt x="25833" y="14167"/>
                  </a:lnTo>
                  <a:lnTo>
                    <a:pt x="37349" y="13358"/>
                  </a:lnTo>
                  <a:lnTo>
                    <a:pt x="59714" y="13358"/>
                  </a:lnTo>
                  <a:lnTo>
                    <a:pt x="59232" y="9334"/>
                  </a:lnTo>
                  <a:lnTo>
                    <a:pt x="56375" y="7086"/>
                  </a:lnTo>
                  <a:lnTo>
                    <a:pt x="47932" y="2493"/>
                  </a:lnTo>
                  <a:lnTo>
                    <a:pt x="35563" y="0"/>
                  </a:lnTo>
                  <a:close/>
                </a:path>
                <a:path w="60325" h="23495">
                  <a:moveTo>
                    <a:pt x="59714" y="13358"/>
                  </a:moveTo>
                  <a:lnTo>
                    <a:pt x="37349" y="13358"/>
                  </a:lnTo>
                  <a:lnTo>
                    <a:pt x="45118" y="15643"/>
                  </a:lnTo>
                  <a:lnTo>
                    <a:pt x="48260" y="17462"/>
                  </a:lnTo>
                  <a:lnTo>
                    <a:pt x="51117" y="19684"/>
                  </a:lnTo>
                  <a:lnTo>
                    <a:pt x="55232" y="19176"/>
                  </a:lnTo>
                  <a:lnTo>
                    <a:pt x="59728" y="13474"/>
                  </a:lnTo>
                  <a:close/>
                </a:path>
              </a:pathLst>
            </a:custGeom>
            <a:solidFill>
              <a:srgbClr val="A48C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9" name="object 157">
              <a:extLst>
                <a:ext uri="{FF2B5EF4-FFF2-40B4-BE49-F238E27FC236}">
                  <a16:creationId xmlns:a16="http://schemas.microsoft.com/office/drawing/2014/main" id="{1F5F9BA8-027C-4C45-89B9-7D31DCF10560}"/>
                </a:ext>
              </a:extLst>
            </p:cNvPr>
            <p:cNvSpPr/>
            <p:nvPr/>
          </p:nvSpPr>
          <p:spPr>
            <a:xfrm>
              <a:off x="5564454" y="2820357"/>
              <a:ext cx="121560" cy="11991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0" name="object 158">
              <a:extLst>
                <a:ext uri="{FF2B5EF4-FFF2-40B4-BE49-F238E27FC236}">
                  <a16:creationId xmlns:a16="http://schemas.microsoft.com/office/drawing/2014/main" id="{8D094F31-4DC5-3442-AFE8-2FF6C228AC67}"/>
                </a:ext>
              </a:extLst>
            </p:cNvPr>
            <p:cNvSpPr/>
            <p:nvPr/>
          </p:nvSpPr>
          <p:spPr>
            <a:xfrm>
              <a:off x="5323541" y="3662303"/>
              <a:ext cx="141409" cy="14417"/>
            </a:xfrm>
            <a:custGeom>
              <a:avLst/>
              <a:gdLst/>
              <a:ahLst/>
              <a:cxnLst/>
              <a:rect l="l" t="t" r="r" b="b"/>
              <a:pathLst>
                <a:path w="100329" h="20320">
                  <a:moveTo>
                    <a:pt x="99415" y="0"/>
                  </a:moveTo>
                  <a:lnTo>
                    <a:pt x="0" y="2336"/>
                  </a:lnTo>
                  <a:lnTo>
                    <a:pt x="406" y="19900"/>
                  </a:lnTo>
                  <a:lnTo>
                    <a:pt x="99834" y="17551"/>
                  </a:lnTo>
                  <a:lnTo>
                    <a:pt x="99415" y="0"/>
                  </a:lnTo>
                  <a:close/>
                </a:path>
              </a:pathLst>
            </a:custGeom>
            <a:solidFill>
              <a:srgbClr val="6D9AC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1" name="object 159">
              <a:extLst>
                <a:ext uri="{FF2B5EF4-FFF2-40B4-BE49-F238E27FC236}">
                  <a16:creationId xmlns:a16="http://schemas.microsoft.com/office/drawing/2014/main" id="{D5F5DAF5-364A-8746-AA0C-697086DA0B26}"/>
                </a:ext>
              </a:extLst>
            </p:cNvPr>
            <p:cNvSpPr/>
            <p:nvPr/>
          </p:nvSpPr>
          <p:spPr>
            <a:xfrm>
              <a:off x="5374571" y="3152313"/>
              <a:ext cx="183474" cy="36943"/>
            </a:xfrm>
            <a:custGeom>
              <a:avLst/>
              <a:gdLst/>
              <a:ahLst/>
              <a:cxnLst/>
              <a:rect l="l" t="t" r="r" b="b"/>
              <a:pathLst>
                <a:path w="130175" h="52070">
                  <a:moveTo>
                    <a:pt x="92610" y="0"/>
                  </a:moveTo>
                  <a:lnTo>
                    <a:pt x="26451" y="12844"/>
                  </a:lnTo>
                  <a:lnTo>
                    <a:pt x="469" y="43809"/>
                  </a:lnTo>
                  <a:lnTo>
                    <a:pt x="0" y="47517"/>
                  </a:lnTo>
                  <a:lnTo>
                    <a:pt x="2628" y="50921"/>
                  </a:lnTo>
                  <a:lnTo>
                    <a:pt x="10045" y="51861"/>
                  </a:lnTo>
                  <a:lnTo>
                    <a:pt x="13436" y="49244"/>
                  </a:lnTo>
                  <a:lnTo>
                    <a:pt x="13919" y="45523"/>
                  </a:lnTo>
                  <a:lnTo>
                    <a:pt x="14974" y="41990"/>
                  </a:lnTo>
                  <a:lnTo>
                    <a:pt x="20675" y="33609"/>
                  </a:lnTo>
                  <a:lnTo>
                    <a:pt x="34825" y="23597"/>
                  </a:lnTo>
                  <a:lnTo>
                    <a:pt x="61226" y="15170"/>
                  </a:lnTo>
                  <a:lnTo>
                    <a:pt x="88862" y="13105"/>
                  </a:lnTo>
                  <a:lnTo>
                    <a:pt x="122865" y="13105"/>
                  </a:lnTo>
                  <a:lnTo>
                    <a:pt x="113976" y="6387"/>
                  </a:lnTo>
                  <a:lnTo>
                    <a:pt x="92610" y="0"/>
                  </a:lnTo>
                  <a:close/>
                </a:path>
                <a:path w="130175" h="52070">
                  <a:moveTo>
                    <a:pt x="122865" y="13105"/>
                  </a:moveTo>
                  <a:lnTo>
                    <a:pt x="88862" y="13105"/>
                  </a:lnTo>
                  <a:lnTo>
                    <a:pt x="105730" y="17096"/>
                  </a:lnTo>
                  <a:lnTo>
                    <a:pt x="114154" y="22737"/>
                  </a:lnTo>
                  <a:lnTo>
                    <a:pt x="116459" y="25622"/>
                  </a:lnTo>
                  <a:lnTo>
                    <a:pt x="118287" y="28886"/>
                  </a:lnTo>
                  <a:lnTo>
                    <a:pt x="122415" y="30042"/>
                  </a:lnTo>
                  <a:lnTo>
                    <a:pt x="128943" y="26384"/>
                  </a:lnTo>
                  <a:lnTo>
                    <a:pt x="130111" y="22257"/>
                  </a:lnTo>
                  <a:lnTo>
                    <a:pt x="128282" y="18993"/>
                  </a:lnTo>
                  <a:lnTo>
                    <a:pt x="125083" y="14781"/>
                  </a:lnTo>
                  <a:lnTo>
                    <a:pt x="122865" y="13105"/>
                  </a:lnTo>
                  <a:close/>
                </a:path>
              </a:pathLst>
            </a:custGeom>
            <a:solidFill>
              <a:srgbClr val="E8616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2" name="object 160">
              <a:extLst>
                <a:ext uri="{FF2B5EF4-FFF2-40B4-BE49-F238E27FC236}">
                  <a16:creationId xmlns:a16="http://schemas.microsoft.com/office/drawing/2014/main" id="{B7BD05C4-B3EE-2846-B7DC-0BF9A2EB6BB2}"/>
                </a:ext>
              </a:extLst>
            </p:cNvPr>
            <p:cNvSpPr/>
            <p:nvPr/>
          </p:nvSpPr>
          <p:spPr>
            <a:xfrm>
              <a:off x="5112999" y="3177890"/>
              <a:ext cx="433178" cy="201839"/>
            </a:xfrm>
            <a:custGeom>
              <a:avLst/>
              <a:gdLst/>
              <a:ahLst/>
              <a:cxnLst/>
              <a:rect l="l" t="t" r="r" b="b"/>
              <a:pathLst>
                <a:path w="307339" h="284479">
                  <a:moveTo>
                    <a:pt x="230390" y="0"/>
                  </a:moveTo>
                  <a:lnTo>
                    <a:pt x="0" y="92087"/>
                  </a:lnTo>
                  <a:lnTo>
                    <a:pt x="76847" y="284353"/>
                  </a:lnTo>
                  <a:lnTo>
                    <a:pt x="307238" y="192252"/>
                  </a:lnTo>
                  <a:lnTo>
                    <a:pt x="230390" y="0"/>
                  </a:lnTo>
                  <a:close/>
                </a:path>
              </a:pathLst>
            </a:custGeom>
            <a:solidFill>
              <a:srgbClr val="FDDD9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3" name="object 161">
              <a:extLst>
                <a:ext uri="{FF2B5EF4-FFF2-40B4-BE49-F238E27FC236}">
                  <a16:creationId xmlns:a16="http://schemas.microsoft.com/office/drawing/2014/main" id="{C3DEC4BC-AF97-E849-855A-A7ABB9A7F309}"/>
                </a:ext>
              </a:extLst>
            </p:cNvPr>
            <p:cNvSpPr/>
            <p:nvPr/>
          </p:nvSpPr>
          <p:spPr>
            <a:xfrm>
              <a:off x="5195162" y="3211121"/>
              <a:ext cx="268731" cy="13527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4" name="object 162">
              <a:extLst>
                <a:ext uri="{FF2B5EF4-FFF2-40B4-BE49-F238E27FC236}">
                  <a16:creationId xmlns:a16="http://schemas.microsoft.com/office/drawing/2014/main" id="{19B1731E-7EE2-B341-990D-EF03D07F0292}"/>
                </a:ext>
              </a:extLst>
            </p:cNvPr>
            <p:cNvSpPr/>
            <p:nvPr/>
          </p:nvSpPr>
          <p:spPr>
            <a:xfrm>
              <a:off x="5221314" y="3177891"/>
              <a:ext cx="332597" cy="3270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5" name="object 163">
              <a:extLst>
                <a:ext uri="{FF2B5EF4-FFF2-40B4-BE49-F238E27FC236}">
                  <a16:creationId xmlns:a16="http://schemas.microsoft.com/office/drawing/2014/main" id="{7D39D78B-FA76-D84A-BE8D-35C324BDB345}"/>
                </a:ext>
              </a:extLst>
            </p:cNvPr>
            <p:cNvSpPr/>
            <p:nvPr/>
          </p:nvSpPr>
          <p:spPr>
            <a:xfrm>
              <a:off x="5418464" y="3392818"/>
              <a:ext cx="373213" cy="85601"/>
            </a:xfrm>
            <a:custGeom>
              <a:avLst/>
              <a:gdLst/>
              <a:ahLst/>
              <a:cxnLst/>
              <a:rect l="l" t="t" r="r" b="b"/>
              <a:pathLst>
                <a:path w="264795" h="120650">
                  <a:moveTo>
                    <a:pt x="126571" y="107674"/>
                  </a:moveTo>
                  <a:lnTo>
                    <a:pt x="30492" y="107674"/>
                  </a:lnTo>
                  <a:lnTo>
                    <a:pt x="24790" y="115205"/>
                  </a:lnTo>
                  <a:lnTo>
                    <a:pt x="32512" y="118520"/>
                  </a:lnTo>
                  <a:lnTo>
                    <a:pt x="39354" y="120020"/>
                  </a:lnTo>
                  <a:lnTo>
                    <a:pt x="47582" y="119769"/>
                  </a:lnTo>
                  <a:lnTo>
                    <a:pt x="56088" y="118097"/>
                  </a:lnTo>
                  <a:lnTo>
                    <a:pt x="63766" y="115332"/>
                  </a:lnTo>
                  <a:lnTo>
                    <a:pt x="72494" y="112826"/>
                  </a:lnTo>
                  <a:lnTo>
                    <a:pt x="83534" y="111616"/>
                  </a:lnTo>
                  <a:lnTo>
                    <a:pt x="116772" y="111560"/>
                  </a:lnTo>
                  <a:lnTo>
                    <a:pt x="126571" y="107674"/>
                  </a:lnTo>
                  <a:close/>
                </a:path>
                <a:path w="264795" h="120650">
                  <a:moveTo>
                    <a:pt x="116758" y="111566"/>
                  </a:moveTo>
                  <a:lnTo>
                    <a:pt x="94888" y="111566"/>
                  </a:lnTo>
                  <a:lnTo>
                    <a:pt x="104559" y="112538"/>
                  </a:lnTo>
                  <a:lnTo>
                    <a:pt x="116007" y="111863"/>
                  </a:lnTo>
                  <a:lnTo>
                    <a:pt x="116758" y="111566"/>
                  </a:lnTo>
                  <a:close/>
                </a:path>
                <a:path w="264795" h="120650">
                  <a:moveTo>
                    <a:pt x="142264" y="93895"/>
                  </a:moveTo>
                  <a:lnTo>
                    <a:pt x="16078" y="93895"/>
                  </a:lnTo>
                  <a:lnTo>
                    <a:pt x="11887" y="100715"/>
                  </a:lnTo>
                  <a:lnTo>
                    <a:pt x="17957" y="111560"/>
                  </a:lnTo>
                  <a:lnTo>
                    <a:pt x="30492" y="107674"/>
                  </a:lnTo>
                  <a:lnTo>
                    <a:pt x="126571" y="107674"/>
                  </a:lnTo>
                  <a:lnTo>
                    <a:pt x="130370" y="106168"/>
                  </a:lnTo>
                  <a:lnTo>
                    <a:pt x="142187" y="94288"/>
                  </a:lnTo>
                  <a:lnTo>
                    <a:pt x="142264" y="93895"/>
                  </a:lnTo>
                  <a:close/>
                </a:path>
                <a:path w="264795" h="120650">
                  <a:moveTo>
                    <a:pt x="75161" y="22696"/>
                  </a:moveTo>
                  <a:lnTo>
                    <a:pt x="23212" y="41251"/>
                  </a:lnTo>
                  <a:lnTo>
                    <a:pt x="5308" y="61789"/>
                  </a:lnTo>
                  <a:lnTo>
                    <a:pt x="5676" y="68965"/>
                  </a:lnTo>
                  <a:lnTo>
                    <a:pt x="14795" y="70095"/>
                  </a:lnTo>
                  <a:lnTo>
                    <a:pt x="0" y="77931"/>
                  </a:lnTo>
                  <a:lnTo>
                    <a:pt x="4597" y="94085"/>
                  </a:lnTo>
                  <a:lnTo>
                    <a:pt x="16078" y="93895"/>
                  </a:lnTo>
                  <a:lnTo>
                    <a:pt x="142264" y="93895"/>
                  </a:lnTo>
                  <a:lnTo>
                    <a:pt x="145999" y="75061"/>
                  </a:lnTo>
                  <a:lnTo>
                    <a:pt x="228587" y="51934"/>
                  </a:lnTo>
                  <a:lnTo>
                    <a:pt x="242269" y="47472"/>
                  </a:lnTo>
                  <a:lnTo>
                    <a:pt x="255317" y="40637"/>
                  </a:lnTo>
                  <a:lnTo>
                    <a:pt x="260307" y="35030"/>
                  </a:lnTo>
                  <a:lnTo>
                    <a:pt x="136258" y="35030"/>
                  </a:lnTo>
                  <a:lnTo>
                    <a:pt x="124040" y="29023"/>
                  </a:lnTo>
                  <a:lnTo>
                    <a:pt x="116107" y="26400"/>
                  </a:lnTo>
                  <a:lnTo>
                    <a:pt x="99064" y="22865"/>
                  </a:lnTo>
                  <a:lnTo>
                    <a:pt x="75161" y="22696"/>
                  </a:lnTo>
                  <a:close/>
                </a:path>
                <a:path w="264795" h="120650">
                  <a:moveTo>
                    <a:pt x="240009" y="0"/>
                  </a:moveTo>
                  <a:lnTo>
                    <a:pt x="183843" y="16215"/>
                  </a:lnTo>
                  <a:lnTo>
                    <a:pt x="136258" y="35030"/>
                  </a:lnTo>
                  <a:lnTo>
                    <a:pt x="260307" y="35030"/>
                  </a:lnTo>
                  <a:lnTo>
                    <a:pt x="263941" y="30946"/>
                  </a:lnTo>
                  <a:lnTo>
                    <a:pt x="264350" y="17911"/>
                  </a:lnTo>
                  <a:lnTo>
                    <a:pt x="257984" y="6646"/>
                  </a:lnTo>
                  <a:lnTo>
                    <a:pt x="249524" y="1307"/>
                  </a:lnTo>
                  <a:lnTo>
                    <a:pt x="240009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6" name="object 164">
              <a:extLst>
                <a:ext uri="{FF2B5EF4-FFF2-40B4-BE49-F238E27FC236}">
                  <a16:creationId xmlns:a16="http://schemas.microsoft.com/office/drawing/2014/main" id="{89F8D071-06F5-0F48-BF4F-6B475F4E195C}"/>
                </a:ext>
              </a:extLst>
            </p:cNvPr>
            <p:cNvSpPr/>
            <p:nvPr/>
          </p:nvSpPr>
          <p:spPr>
            <a:xfrm>
              <a:off x="5458702" y="3455643"/>
              <a:ext cx="61755" cy="15318"/>
            </a:xfrm>
            <a:custGeom>
              <a:avLst/>
              <a:gdLst/>
              <a:ahLst/>
              <a:cxnLst/>
              <a:rect l="l" t="t" r="r" b="b"/>
              <a:pathLst>
                <a:path w="43814" h="21589">
                  <a:moveTo>
                    <a:pt x="42710" y="0"/>
                  </a:moveTo>
                  <a:lnTo>
                    <a:pt x="41732" y="0"/>
                  </a:lnTo>
                  <a:lnTo>
                    <a:pt x="25349" y="2567"/>
                  </a:lnTo>
                  <a:lnTo>
                    <a:pt x="12509" y="8570"/>
                  </a:lnTo>
                  <a:lnTo>
                    <a:pt x="4013" y="14771"/>
                  </a:lnTo>
                  <a:lnTo>
                    <a:pt x="660" y="17932"/>
                  </a:lnTo>
                  <a:lnTo>
                    <a:pt x="0" y="18630"/>
                  </a:lnTo>
                  <a:lnTo>
                    <a:pt x="38" y="19735"/>
                  </a:lnTo>
                  <a:lnTo>
                    <a:pt x="1257" y="20891"/>
                  </a:lnTo>
                  <a:lnTo>
                    <a:pt x="1993" y="20993"/>
                  </a:lnTo>
                  <a:lnTo>
                    <a:pt x="2844" y="20650"/>
                  </a:lnTo>
                  <a:lnTo>
                    <a:pt x="3048" y="20510"/>
                  </a:lnTo>
                  <a:lnTo>
                    <a:pt x="3225" y="20320"/>
                  </a:lnTo>
                  <a:lnTo>
                    <a:pt x="6168" y="17583"/>
                  </a:lnTo>
                  <a:lnTo>
                    <a:pt x="14162" y="11745"/>
                  </a:lnTo>
                  <a:lnTo>
                    <a:pt x="26301" y="5991"/>
                  </a:lnTo>
                  <a:lnTo>
                    <a:pt x="41681" y="3505"/>
                  </a:lnTo>
                  <a:lnTo>
                    <a:pt x="42709" y="3505"/>
                  </a:lnTo>
                  <a:lnTo>
                    <a:pt x="43459" y="2743"/>
                  </a:lnTo>
                  <a:lnTo>
                    <a:pt x="43472" y="800"/>
                  </a:lnTo>
                  <a:lnTo>
                    <a:pt x="42710" y="0"/>
                  </a:lnTo>
                  <a:close/>
                </a:path>
                <a:path w="43814" h="21589">
                  <a:moveTo>
                    <a:pt x="42709" y="3505"/>
                  </a:moveTo>
                  <a:lnTo>
                    <a:pt x="41681" y="3505"/>
                  </a:lnTo>
                  <a:lnTo>
                    <a:pt x="42684" y="3530"/>
                  </a:lnTo>
                  <a:close/>
                </a:path>
              </a:pathLst>
            </a:custGeom>
            <a:solidFill>
              <a:srgbClr val="E0B58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7" name="object 165">
              <a:extLst>
                <a:ext uri="{FF2B5EF4-FFF2-40B4-BE49-F238E27FC236}">
                  <a16:creationId xmlns:a16="http://schemas.microsoft.com/office/drawing/2014/main" id="{C1409F23-4840-444E-8AFC-25497E7A11CB}"/>
                </a:ext>
              </a:extLst>
            </p:cNvPr>
            <p:cNvSpPr/>
            <p:nvPr/>
          </p:nvSpPr>
          <p:spPr>
            <a:xfrm>
              <a:off x="5438349" y="3440741"/>
              <a:ext cx="71600" cy="20274"/>
            </a:xfrm>
            <a:custGeom>
              <a:avLst/>
              <a:gdLst/>
              <a:ahLst/>
              <a:cxnLst/>
              <a:rect l="l" t="t" r="r" b="b"/>
              <a:pathLst>
                <a:path w="50800" h="28575">
                  <a:moveTo>
                    <a:pt x="49669" y="0"/>
                  </a:moveTo>
                  <a:lnTo>
                    <a:pt x="5827" y="21043"/>
                  </a:lnTo>
                  <a:lnTo>
                    <a:pt x="0" y="26746"/>
                  </a:lnTo>
                  <a:lnTo>
                    <a:pt x="1143" y="28079"/>
                  </a:lnTo>
                  <a:lnTo>
                    <a:pt x="1955" y="28257"/>
                  </a:lnTo>
                  <a:lnTo>
                    <a:pt x="2971" y="27812"/>
                  </a:lnTo>
                  <a:lnTo>
                    <a:pt x="7610" y="24123"/>
                  </a:lnTo>
                  <a:lnTo>
                    <a:pt x="18748" y="16349"/>
                  </a:lnTo>
                  <a:lnTo>
                    <a:pt x="33558" y="8221"/>
                  </a:lnTo>
                  <a:lnTo>
                    <a:pt x="49072" y="3594"/>
                  </a:lnTo>
                  <a:lnTo>
                    <a:pt x="50088" y="3492"/>
                  </a:lnTo>
                  <a:lnTo>
                    <a:pt x="50736" y="2616"/>
                  </a:lnTo>
                  <a:lnTo>
                    <a:pt x="50533" y="698"/>
                  </a:lnTo>
                  <a:lnTo>
                    <a:pt x="49669" y="0"/>
                  </a:lnTo>
                  <a:close/>
                </a:path>
              </a:pathLst>
            </a:custGeom>
            <a:solidFill>
              <a:srgbClr val="E0B58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8" name="object 166">
              <a:extLst>
                <a:ext uri="{FF2B5EF4-FFF2-40B4-BE49-F238E27FC236}">
                  <a16:creationId xmlns:a16="http://schemas.microsoft.com/office/drawing/2014/main" id="{414716BB-0401-7549-9CA5-693D9DADBB67}"/>
                </a:ext>
              </a:extLst>
            </p:cNvPr>
            <p:cNvSpPr/>
            <p:nvPr/>
          </p:nvSpPr>
          <p:spPr>
            <a:xfrm>
              <a:off x="5436522" y="3425449"/>
              <a:ext cx="71600" cy="18471"/>
            </a:xfrm>
            <a:custGeom>
              <a:avLst/>
              <a:gdLst/>
              <a:ahLst/>
              <a:cxnLst/>
              <a:rect l="l" t="t" r="r" b="b"/>
              <a:pathLst>
                <a:path w="50800" h="26035">
                  <a:moveTo>
                    <a:pt x="49580" y="0"/>
                  </a:moveTo>
                  <a:lnTo>
                    <a:pt x="5785" y="19200"/>
                  </a:lnTo>
                  <a:lnTo>
                    <a:pt x="0" y="24396"/>
                  </a:lnTo>
                  <a:lnTo>
                    <a:pt x="1079" y="25819"/>
                  </a:lnTo>
                  <a:lnTo>
                    <a:pt x="1943" y="26022"/>
                  </a:lnTo>
                  <a:lnTo>
                    <a:pt x="2654" y="25730"/>
                  </a:lnTo>
                  <a:lnTo>
                    <a:pt x="2933" y="25590"/>
                  </a:lnTo>
                  <a:lnTo>
                    <a:pt x="7447" y="22337"/>
                  </a:lnTo>
                  <a:lnTo>
                    <a:pt x="18421" y="15401"/>
                  </a:lnTo>
                  <a:lnTo>
                    <a:pt x="33205" y="8042"/>
                  </a:lnTo>
                  <a:lnTo>
                    <a:pt x="49034" y="3606"/>
                  </a:lnTo>
                  <a:lnTo>
                    <a:pt x="49987" y="3505"/>
                  </a:lnTo>
                  <a:lnTo>
                    <a:pt x="50685" y="2616"/>
                  </a:lnTo>
                  <a:lnTo>
                    <a:pt x="50457" y="685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E0B58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9" name="object 167">
              <a:extLst>
                <a:ext uri="{FF2B5EF4-FFF2-40B4-BE49-F238E27FC236}">
                  <a16:creationId xmlns:a16="http://schemas.microsoft.com/office/drawing/2014/main" id="{8AF1D7D6-272B-7F4A-8356-646A5482E97F}"/>
                </a:ext>
              </a:extLst>
            </p:cNvPr>
            <p:cNvSpPr/>
            <p:nvPr/>
          </p:nvSpPr>
          <p:spPr>
            <a:xfrm>
              <a:off x="4996831" y="3241721"/>
              <a:ext cx="168885" cy="19736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0" name="object 168">
              <a:extLst>
                <a:ext uri="{FF2B5EF4-FFF2-40B4-BE49-F238E27FC236}">
                  <a16:creationId xmlns:a16="http://schemas.microsoft.com/office/drawing/2014/main" id="{51F81F60-B694-204F-8E81-836F261CF30E}"/>
                </a:ext>
              </a:extLst>
            </p:cNvPr>
            <p:cNvSpPr/>
            <p:nvPr/>
          </p:nvSpPr>
          <p:spPr>
            <a:xfrm>
              <a:off x="3984875" y="3103813"/>
              <a:ext cx="108276" cy="633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1" name="object 169">
              <a:extLst>
                <a:ext uri="{FF2B5EF4-FFF2-40B4-BE49-F238E27FC236}">
                  <a16:creationId xmlns:a16="http://schemas.microsoft.com/office/drawing/2014/main" id="{1B4F279D-9AAD-E84F-8E51-DEF1D2181636}"/>
                </a:ext>
              </a:extLst>
            </p:cNvPr>
            <p:cNvSpPr/>
            <p:nvPr/>
          </p:nvSpPr>
          <p:spPr>
            <a:xfrm>
              <a:off x="4035874" y="3432549"/>
              <a:ext cx="153044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31" y="0"/>
                  </a:lnTo>
                </a:path>
              </a:pathLst>
            </a:custGeom>
            <a:ln w="4978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2" name="object 170">
              <a:extLst>
                <a:ext uri="{FF2B5EF4-FFF2-40B4-BE49-F238E27FC236}">
                  <a16:creationId xmlns:a16="http://schemas.microsoft.com/office/drawing/2014/main" id="{94E7A4A9-DE15-D84A-BBF5-751925B15705}"/>
                </a:ext>
              </a:extLst>
            </p:cNvPr>
            <p:cNvSpPr/>
            <p:nvPr/>
          </p:nvSpPr>
          <p:spPr>
            <a:xfrm>
              <a:off x="4035874" y="3448389"/>
              <a:ext cx="153044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31" y="0"/>
                  </a:lnTo>
                </a:path>
              </a:pathLst>
            </a:custGeom>
            <a:ln w="4978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3" name="object 171">
              <a:extLst>
                <a:ext uri="{FF2B5EF4-FFF2-40B4-BE49-F238E27FC236}">
                  <a16:creationId xmlns:a16="http://schemas.microsoft.com/office/drawing/2014/main" id="{BEEC1EBB-4257-C24A-9FEF-F345C04E84E3}"/>
                </a:ext>
              </a:extLst>
            </p:cNvPr>
            <p:cNvSpPr/>
            <p:nvPr/>
          </p:nvSpPr>
          <p:spPr>
            <a:xfrm>
              <a:off x="4035874" y="3464221"/>
              <a:ext cx="153044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331" y="0"/>
                  </a:lnTo>
                </a:path>
              </a:pathLst>
            </a:custGeom>
            <a:ln w="4978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약은 어떻게 먹을까요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56564740-E458-984C-9FD4-A94E744D2798}"/>
              </a:ext>
            </a:extLst>
          </p:cNvPr>
          <p:cNvSpPr/>
          <p:nvPr/>
        </p:nvSpPr>
        <p:spPr>
          <a:xfrm>
            <a:off x="1171492" y="1010009"/>
            <a:ext cx="8927961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BC8DD59A-D372-9144-AA1D-E9F4DC5A153E}"/>
              </a:ext>
            </a:extLst>
          </p:cNvPr>
          <p:cNvSpPr txBox="1"/>
          <p:nvPr/>
        </p:nvSpPr>
        <p:spPr>
          <a:xfrm>
            <a:off x="1362584" y="1032868"/>
            <a:ext cx="8736869" cy="929424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spcBef>
                <a:spcPts val="1205"/>
              </a:spcBef>
            </a:pPr>
            <a:r>
              <a:rPr lang="en-US" altLang="ko-KR" sz="2018" b="1" dirty="0">
                <a:solidFill>
                  <a:srgbClr val="C00000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Q.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오송이가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약을 먹으니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,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동생도 약을 먹고 싶어해요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동생도 배가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아프대요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</a:t>
            </a:r>
          </a:p>
          <a:p>
            <a:pPr marL="16019">
              <a:spcBef>
                <a:spcPts val="1205"/>
              </a:spcBef>
            </a:pP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   </a:t>
            </a:r>
            <a:r>
              <a:rPr lang="ko-KR" altLang="en-US" sz="2018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오송이는</a:t>
            </a:r>
            <a:r>
              <a:rPr lang="ko-KR" altLang="en-US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동생에게 약을 주어도 될까요</a:t>
            </a:r>
            <a:r>
              <a:rPr lang="en-US" altLang="ko-KR"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?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7FA0B4F1-628C-8741-87B8-8BCF6A316A39}"/>
              </a:ext>
            </a:extLst>
          </p:cNvPr>
          <p:cNvSpPr txBox="1"/>
          <p:nvPr/>
        </p:nvSpPr>
        <p:spPr>
          <a:xfrm>
            <a:off x="1339997" y="2457450"/>
            <a:ext cx="5585471" cy="512661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en-US" sz="3200" dirty="0">
                <a:solidFill>
                  <a:srgbClr val="00B0F0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A. </a:t>
            </a:r>
            <a:r>
              <a:rPr lang="ko-KR" altLang="en-US" sz="32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약은 다른 사람과 나눠 먹는 것이 아니에요</a:t>
            </a:r>
            <a:r>
              <a:rPr lang="en-US" altLang="ko-KR" sz="3200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sz="32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F6C2610A-C16F-D449-9615-CDB68D8A1980}"/>
              </a:ext>
            </a:extLst>
          </p:cNvPr>
          <p:cNvSpPr txBox="1"/>
          <p:nvPr/>
        </p:nvSpPr>
        <p:spPr>
          <a:xfrm>
            <a:off x="5161246" y="3315559"/>
            <a:ext cx="1860285" cy="309798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en-US" sz="20000" b="1" dirty="0">
                <a:solidFill>
                  <a:schemeClr val="accent4"/>
                </a:solidFill>
                <a:latin typeface="BM JUA_OTF" panose="02020603020101020101" pitchFamily="18" charset="-127"/>
                <a:ea typeface="BM JUA_OTF" panose="02020603020101020101" pitchFamily="18" charset="-127"/>
                <a:cs typeface="Malgun Gothic"/>
              </a:rPr>
              <a:t>X</a:t>
            </a:r>
            <a:endParaRPr sz="20000" b="1" dirty="0">
              <a:solidFill>
                <a:schemeClr val="accent4"/>
              </a:solidFill>
              <a:latin typeface="BM JUA_OTF" panose="02020603020101020101" pitchFamily="18" charset="-127"/>
              <a:ea typeface="BM JUA_OTF" panose="02020603020101020101" pitchFamily="18" charset="-127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14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그룹 328">
            <a:extLst>
              <a:ext uri="{FF2B5EF4-FFF2-40B4-BE49-F238E27FC236}">
                <a16:creationId xmlns:a16="http://schemas.microsoft.com/office/drawing/2014/main" id="{101E4DE9-30AC-4E4F-870A-1C53159F8036}"/>
              </a:ext>
            </a:extLst>
          </p:cNvPr>
          <p:cNvGrpSpPr/>
          <p:nvPr/>
        </p:nvGrpSpPr>
        <p:grpSpPr>
          <a:xfrm>
            <a:off x="3191669" y="1981514"/>
            <a:ext cx="2385122" cy="1764919"/>
            <a:chOff x="1519050" y="2525039"/>
            <a:chExt cx="2333252" cy="1193137"/>
          </a:xfrm>
        </p:grpSpPr>
        <p:sp>
          <p:nvSpPr>
            <p:cNvPr id="156" name="object 54">
              <a:extLst>
                <a:ext uri="{FF2B5EF4-FFF2-40B4-BE49-F238E27FC236}">
                  <a16:creationId xmlns:a16="http://schemas.microsoft.com/office/drawing/2014/main" id="{D5F955EA-EC25-A940-B689-A4D15E9341A2}"/>
                </a:ext>
              </a:extLst>
            </p:cNvPr>
            <p:cNvSpPr/>
            <p:nvPr/>
          </p:nvSpPr>
          <p:spPr>
            <a:xfrm>
              <a:off x="3670127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7" name="object 55">
              <a:extLst>
                <a:ext uri="{FF2B5EF4-FFF2-40B4-BE49-F238E27FC236}">
                  <a16:creationId xmlns:a16="http://schemas.microsoft.com/office/drawing/2014/main" id="{24B3D18B-7726-A546-9CF7-D339C61117DA}"/>
                </a:ext>
              </a:extLst>
            </p:cNvPr>
            <p:cNvSpPr/>
            <p:nvPr/>
          </p:nvSpPr>
          <p:spPr>
            <a:xfrm>
              <a:off x="3524564" y="2690256"/>
              <a:ext cx="68915" cy="116238"/>
            </a:xfrm>
            <a:custGeom>
              <a:avLst/>
              <a:gdLst/>
              <a:ahLst/>
              <a:cxnLst/>
              <a:rect l="l" t="t" r="r" b="b"/>
              <a:pathLst>
                <a:path w="48894" h="163829">
                  <a:moveTo>
                    <a:pt x="0" y="163360"/>
                  </a:moveTo>
                  <a:lnTo>
                    <a:pt x="48463" y="16336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6336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8" name="object 56">
              <a:extLst>
                <a:ext uri="{FF2B5EF4-FFF2-40B4-BE49-F238E27FC236}">
                  <a16:creationId xmlns:a16="http://schemas.microsoft.com/office/drawing/2014/main" id="{CD16E880-9521-3344-9260-52DABC547018}"/>
                </a:ext>
              </a:extLst>
            </p:cNvPr>
            <p:cNvSpPr/>
            <p:nvPr/>
          </p:nvSpPr>
          <p:spPr>
            <a:xfrm>
              <a:off x="3524564" y="3076752"/>
              <a:ext cx="68915" cy="473060"/>
            </a:xfrm>
            <a:custGeom>
              <a:avLst/>
              <a:gdLst/>
              <a:ahLst/>
              <a:cxnLst/>
              <a:rect l="l" t="t" r="r" b="b"/>
              <a:pathLst>
                <a:path w="48894" h="666750">
                  <a:moveTo>
                    <a:pt x="0" y="666229"/>
                  </a:moveTo>
                  <a:lnTo>
                    <a:pt x="48463" y="666229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666229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9" name="object 57">
              <a:extLst>
                <a:ext uri="{FF2B5EF4-FFF2-40B4-BE49-F238E27FC236}">
                  <a16:creationId xmlns:a16="http://schemas.microsoft.com/office/drawing/2014/main" id="{0B3A073E-9934-1741-A0C9-FBED4097F57F}"/>
                </a:ext>
              </a:extLst>
            </p:cNvPr>
            <p:cNvSpPr/>
            <p:nvPr/>
          </p:nvSpPr>
          <p:spPr>
            <a:xfrm>
              <a:off x="3378982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75" y="1210970"/>
                  </a:lnTo>
                  <a:lnTo>
                    <a:pt x="48475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0" name="object 58">
              <a:extLst>
                <a:ext uri="{FF2B5EF4-FFF2-40B4-BE49-F238E27FC236}">
                  <a16:creationId xmlns:a16="http://schemas.microsoft.com/office/drawing/2014/main" id="{B653A4E6-411C-A14B-9654-19BF4230594C}"/>
                </a:ext>
              </a:extLst>
            </p:cNvPr>
            <p:cNvSpPr/>
            <p:nvPr/>
          </p:nvSpPr>
          <p:spPr>
            <a:xfrm>
              <a:off x="3233423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1" name="object 59">
              <a:extLst>
                <a:ext uri="{FF2B5EF4-FFF2-40B4-BE49-F238E27FC236}">
                  <a16:creationId xmlns:a16="http://schemas.microsoft.com/office/drawing/2014/main" id="{C62BC87A-4B87-7848-A70A-59E8BBE81770}"/>
                </a:ext>
              </a:extLst>
            </p:cNvPr>
            <p:cNvSpPr/>
            <p:nvPr/>
          </p:nvSpPr>
          <p:spPr>
            <a:xfrm>
              <a:off x="3087860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2" name="object 60">
              <a:extLst>
                <a:ext uri="{FF2B5EF4-FFF2-40B4-BE49-F238E27FC236}">
                  <a16:creationId xmlns:a16="http://schemas.microsoft.com/office/drawing/2014/main" id="{1F20CE29-A795-DF4E-A0A2-72CBFB06EF8F}"/>
                </a:ext>
              </a:extLst>
            </p:cNvPr>
            <p:cNvSpPr/>
            <p:nvPr/>
          </p:nvSpPr>
          <p:spPr>
            <a:xfrm>
              <a:off x="2942298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3" name="object 61">
              <a:extLst>
                <a:ext uri="{FF2B5EF4-FFF2-40B4-BE49-F238E27FC236}">
                  <a16:creationId xmlns:a16="http://schemas.microsoft.com/office/drawing/2014/main" id="{A1318598-A806-CB44-8AF0-C264D4BE9C23}"/>
                </a:ext>
              </a:extLst>
            </p:cNvPr>
            <p:cNvSpPr/>
            <p:nvPr/>
          </p:nvSpPr>
          <p:spPr>
            <a:xfrm>
              <a:off x="2796719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4" name="object 62">
              <a:extLst>
                <a:ext uri="{FF2B5EF4-FFF2-40B4-BE49-F238E27FC236}">
                  <a16:creationId xmlns:a16="http://schemas.microsoft.com/office/drawing/2014/main" id="{3BA30091-35A3-8D4F-9B90-8E97C2661688}"/>
                </a:ext>
              </a:extLst>
            </p:cNvPr>
            <p:cNvSpPr/>
            <p:nvPr/>
          </p:nvSpPr>
          <p:spPr>
            <a:xfrm>
              <a:off x="2651157" y="2690258"/>
              <a:ext cx="68915" cy="355471"/>
            </a:xfrm>
            <a:custGeom>
              <a:avLst/>
              <a:gdLst/>
              <a:ahLst/>
              <a:cxnLst/>
              <a:rect l="l" t="t" r="r" b="b"/>
              <a:pathLst>
                <a:path w="48894" h="501014">
                  <a:moveTo>
                    <a:pt x="0" y="501014"/>
                  </a:moveTo>
                  <a:lnTo>
                    <a:pt x="48475" y="501014"/>
                  </a:lnTo>
                  <a:lnTo>
                    <a:pt x="48475" y="0"/>
                  </a:lnTo>
                  <a:lnTo>
                    <a:pt x="0" y="0"/>
                  </a:lnTo>
                  <a:lnTo>
                    <a:pt x="0" y="501014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5" name="object 63">
              <a:extLst>
                <a:ext uri="{FF2B5EF4-FFF2-40B4-BE49-F238E27FC236}">
                  <a16:creationId xmlns:a16="http://schemas.microsoft.com/office/drawing/2014/main" id="{06872768-9048-E14D-B796-207DF62F0123}"/>
                </a:ext>
              </a:extLst>
            </p:cNvPr>
            <p:cNvSpPr/>
            <p:nvPr/>
          </p:nvSpPr>
          <p:spPr>
            <a:xfrm>
              <a:off x="2651157" y="3094161"/>
              <a:ext cx="68915" cy="223915"/>
            </a:xfrm>
            <a:custGeom>
              <a:avLst/>
              <a:gdLst/>
              <a:ahLst/>
              <a:cxnLst/>
              <a:rect l="l" t="t" r="r" b="b"/>
              <a:pathLst>
                <a:path w="48894" h="315595">
                  <a:moveTo>
                    <a:pt x="0" y="315010"/>
                  </a:moveTo>
                  <a:lnTo>
                    <a:pt x="48475" y="315010"/>
                  </a:lnTo>
                  <a:lnTo>
                    <a:pt x="48475" y="0"/>
                  </a:lnTo>
                  <a:lnTo>
                    <a:pt x="0" y="0"/>
                  </a:lnTo>
                  <a:lnTo>
                    <a:pt x="0" y="31501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6" name="object 64">
              <a:extLst>
                <a:ext uri="{FF2B5EF4-FFF2-40B4-BE49-F238E27FC236}">
                  <a16:creationId xmlns:a16="http://schemas.microsoft.com/office/drawing/2014/main" id="{40A0D812-D69A-0D40-BDAE-8B74696A8586}"/>
                </a:ext>
              </a:extLst>
            </p:cNvPr>
            <p:cNvSpPr/>
            <p:nvPr/>
          </p:nvSpPr>
          <p:spPr>
            <a:xfrm>
              <a:off x="2651157" y="3397387"/>
              <a:ext cx="68915" cy="152279"/>
            </a:xfrm>
            <a:custGeom>
              <a:avLst/>
              <a:gdLst/>
              <a:ahLst/>
              <a:cxnLst/>
              <a:rect l="l" t="t" r="r" b="b"/>
              <a:pathLst>
                <a:path w="48894" h="214629">
                  <a:moveTo>
                    <a:pt x="0" y="214312"/>
                  </a:moveTo>
                  <a:lnTo>
                    <a:pt x="48475" y="214312"/>
                  </a:lnTo>
                  <a:lnTo>
                    <a:pt x="48475" y="0"/>
                  </a:lnTo>
                  <a:lnTo>
                    <a:pt x="0" y="0"/>
                  </a:lnTo>
                  <a:lnTo>
                    <a:pt x="0" y="214312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7" name="object 65">
              <a:extLst>
                <a:ext uri="{FF2B5EF4-FFF2-40B4-BE49-F238E27FC236}">
                  <a16:creationId xmlns:a16="http://schemas.microsoft.com/office/drawing/2014/main" id="{5123911B-3ECD-A947-AA58-AF8CEF4FD1D1}"/>
                </a:ext>
              </a:extLst>
            </p:cNvPr>
            <p:cNvSpPr/>
            <p:nvPr/>
          </p:nvSpPr>
          <p:spPr>
            <a:xfrm>
              <a:off x="2505594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8" name="object 66">
              <a:extLst>
                <a:ext uri="{FF2B5EF4-FFF2-40B4-BE49-F238E27FC236}">
                  <a16:creationId xmlns:a16="http://schemas.microsoft.com/office/drawing/2014/main" id="{67A0FACC-CC98-994C-A2B9-37947E0F6334}"/>
                </a:ext>
              </a:extLst>
            </p:cNvPr>
            <p:cNvSpPr/>
            <p:nvPr/>
          </p:nvSpPr>
          <p:spPr>
            <a:xfrm>
              <a:off x="2360033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9" name="object 67">
              <a:extLst>
                <a:ext uri="{FF2B5EF4-FFF2-40B4-BE49-F238E27FC236}">
                  <a16:creationId xmlns:a16="http://schemas.microsoft.com/office/drawing/2014/main" id="{89106D3B-17F5-4048-8D2F-673D36F56CB5}"/>
                </a:ext>
              </a:extLst>
            </p:cNvPr>
            <p:cNvSpPr/>
            <p:nvPr/>
          </p:nvSpPr>
          <p:spPr>
            <a:xfrm>
              <a:off x="2214453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75" y="1210970"/>
                  </a:lnTo>
                  <a:lnTo>
                    <a:pt x="48475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0" name="object 68">
              <a:extLst>
                <a:ext uri="{FF2B5EF4-FFF2-40B4-BE49-F238E27FC236}">
                  <a16:creationId xmlns:a16="http://schemas.microsoft.com/office/drawing/2014/main" id="{A3A0FAC0-675F-DE46-B766-6F6C3FC50C23}"/>
                </a:ext>
              </a:extLst>
            </p:cNvPr>
            <p:cNvSpPr/>
            <p:nvPr/>
          </p:nvSpPr>
          <p:spPr>
            <a:xfrm>
              <a:off x="2068890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75" y="1210970"/>
                  </a:lnTo>
                  <a:lnTo>
                    <a:pt x="48475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1" name="object 69">
              <a:extLst>
                <a:ext uri="{FF2B5EF4-FFF2-40B4-BE49-F238E27FC236}">
                  <a16:creationId xmlns:a16="http://schemas.microsoft.com/office/drawing/2014/main" id="{59F1DA3A-1CB2-3041-B8B9-30E6BB6093E1}"/>
                </a:ext>
              </a:extLst>
            </p:cNvPr>
            <p:cNvSpPr/>
            <p:nvPr/>
          </p:nvSpPr>
          <p:spPr>
            <a:xfrm>
              <a:off x="1923329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3" y="1210970"/>
                  </a:lnTo>
                  <a:lnTo>
                    <a:pt x="4846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2" name="object 70">
              <a:extLst>
                <a:ext uri="{FF2B5EF4-FFF2-40B4-BE49-F238E27FC236}">
                  <a16:creationId xmlns:a16="http://schemas.microsoft.com/office/drawing/2014/main" id="{B0A49B7F-8BE3-A240-A00E-7688FDA9DFEA}"/>
                </a:ext>
              </a:extLst>
            </p:cNvPr>
            <p:cNvSpPr/>
            <p:nvPr/>
          </p:nvSpPr>
          <p:spPr>
            <a:xfrm>
              <a:off x="1777759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8" y="1210970"/>
                  </a:lnTo>
                  <a:lnTo>
                    <a:pt x="48468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3" name="object 71">
              <a:extLst>
                <a:ext uri="{FF2B5EF4-FFF2-40B4-BE49-F238E27FC236}">
                  <a16:creationId xmlns:a16="http://schemas.microsoft.com/office/drawing/2014/main" id="{C8AE505B-AC69-BB4E-B176-BAF12A958E9C}"/>
                </a:ext>
              </a:extLst>
            </p:cNvPr>
            <p:cNvSpPr/>
            <p:nvPr/>
          </p:nvSpPr>
          <p:spPr>
            <a:xfrm>
              <a:off x="1632192" y="2690258"/>
              <a:ext cx="68915" cy="859617"/>
            </a:xfrm>
            <a:custGeom>
              <a:avLst/>
              <a:gdLst/>
              <a:ahLst/>
              <a:cxnLst/>
              <a:rect l="l" t="t" r="r" b="b"/>
              <a:pathLst>
                <a:path w="48894" h="1211579">
                  <a:moveTo>
                    <a:pt x="0" y="1210970"/>
                  </a:moveTo>
                  <a:lnTo>
                    <a:pt x="48467" y="1210970"/>
                  </a:lnTo>
                  <a:lnTo>
                    <a:pt x="48467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EF2E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4" name="object 72">
              <a:extLst>
                <a:ext uri="{FF2B5EF4-FFF2-40B4-BE49-F238E27FC236}">
                  <a16:creationId xmlns:a16="http://schemas.microsoft.com/office/drawing/2014/main" id="{F6FB4E2F-6C84-EA46-BA3A-06058C8DF372}"/>
                </a:ext>
              </a:extLst>
            </p:cNvPr>
            <p:cNvSpPr/>
            <p:nvPr/>
          </p:nvSpPr>
          <p:spPr>
            <a:xfrm>
              <a:off x="1554936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5" name="object 73">
              <a:extLst>
                <a:ext uri="{FF2B5EF4-FFF2-40B4-BE49-F238E27FC236}">
                  <a16:creationId xmlns:a16="http://schemas.microsoft.com/office/drawing/2014/main" id="{92C1F74E-B5C3-8B4F-A99B-0D0BD82CC23B}"/>
                </a:ext>
              </a:extLst>
            </p:cNvPr>
            <p:cNvSpPr/>
            <p:nvPr/>
          </p:nvSpPr>
          <p:spPr>
            <a:xfrm>
              <a:off x="1700503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6" name="object 74">
              <a:extLst>
                <a:ext uri="{FF2B5EF4-FFF2-40B4-BE49-F238E27FC236}">
                  <a16:creationId xmlns:a16="http://schemas.microsoft.com/office/drawing/2014/main" id="{14C61EA3-7126-5347-8DE4-6F3EDECD4DFD}"/>
                </a:ext>
              </a:extLst>
            </p:cNvPr>
            <p:cNvSpPr/>
            <p:nvPr/>
          </p:nvSpPr>
          <p:spPr>
            <a:xfrm>
              <a:off x="1846073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7" name="object 75">
              <a:extLst>
                <a:ext uri="{FF2B5EF4-FFF2-40B4-BE49-F238E27FC236}">
                  <a16:creationId xmlns:a16="http://schemas.microsoft.com/office/drawing/2014/main" id="{97630B24-FDC4-5E4B-B55B-7E97EB42FFE8}"/>
                </a:ext>
              </a:extLst>
            </p:cNvPr>
            <p:cNvSpPr/>
            <p:nvPr/>
          </p:nvSpPr>
          <p:spPr>
            <a:xfrm>
              <a:off x="1991634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8" name="object 76">
              <a:extLst>
                <a:ext uri="{FF2B5EF4-FFF2-40B4-BE49-F238E27FC236}">
                  <a16:creationId xmlns:a16="http://schemas.microsoft.com/office/drawing/2014/main" id="{B4771B4E-A6FD-2E43-8F3B-F9C004F5D8E2}"/>
                </a:ext>
              </a:extLst>
            </p:cNvPr>
            <p:cNvSpPr/>
            <p:nvPr/>
          </p:nvSpPr>
          <p:spPr>
            <a:xfrm>
              <a:off x="2137214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00" y="1210970"/>
                  </a:lnTo>
                  <a:lnTo>
                    <a:pt x="54800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9" name="object 77">
              <a:extLst>
                <a:ext uri="{FF2B5EF4-FFF2-40B4-BE49-F238E27FC236}">
                  <a16:creationId xmlns:a16="http://schemas.microsoft.com/office/drawing/2014/main" id="{DA72C912-2A54-CE44-8540-E9E943EBF42D}"/>
                </a:ext>
              </a:extLst>
            </p:cNvPr>
            <p:cNvSpPr/>
            <p:nvPr/>
          </p:nvSpPr>
          <p:spPr>
            <a:xfrm>
              <a:off x="2282775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0" name="object 78">
              <a:extLst>
                <a:ext uri="{FF2B5EF4-FFF2-40B4-BE49-F238E27FC236}">
                  <a16:creationId xmlns:a16="http://schemas.microsoft.com/office/drawing/2014/main" id="{F488F03D-B2AB-8A40-A96B-B36530502675}"/>
                </a:ext>
              </a:extLst>
            </p:cNvPr>
            <p:cNvSpPr/>
            <p:nvPr/>
          </p:nvSpPr>
          <p:spPr>
            <a:xfrm>
              <a:off x="2428338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1" name="object 79">
              <a:extLst>
                <a:ext uri="{FF2B5EF4-FFF2-40B4-BE49-F238E27FC236}">
                  <a16:creationId xmlns:a16="http://schemas.microsoft.com/office/drawing/2014/main" id="{E37FF2F8-A72B-144C-B5D0-869EDE035B6D}"/>
                </a:ext>
              </a:extLst>
            </p:cNvPr>
            <p:cNvSpPr/>
            <p:nvPr/>
          </p:nvSpPr>
          <p:spPr>
            <a:xfrm>
              <a:off x="2612526" y="2690258"/>
              <a:ext cx="0" cy="627593"/>
            </a:xfrm>
            <a:custGeom>
              <a:avLst/>
              <a:gdLst/>
              <a:ahLst/>
              <a:cxnLst/>
              <a:rect l="l" t="t" r="r" b="b"/>
              <a:pathLst>
                <a:path h="884554">
                  <a:moveTo>
                    <a:pt x="0" y="0"/>
                  </a:moveTo>
                  <a:lnTo>
                    <a:pt x="0" y="884288"/>
                  </a:lnTo>
                </a:path>
              </a:pathLst>
            </a:custGeom>
            <a:ln w="54813">
              <a:solidFill>
                <a:srgbClr val="F3DAD3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2" name="object 80">
              <a:extLst>
                <a:ext uri="{FF2B5EF4-FFF2-40B4-BE49-F238E27FC236}">
                  <a16:creationId xmlns:a16="http://schemas.microsoft.com/office/drawing/2014/main" id="{E7530B74-49BE-3B4C-BD03-CA6FAFF1E1A6}"/>
                </a:ext>
              </a:extLst>
            </p:cNvPr>
            <p:cNvSpPr/>
            <p:nvPr/>
          </p:nvSpPr>
          <p:spPr>
            <a:xfrm>
              <a:off x="2573900" y="3397387"/>
              <a:ext cx="77863" cy="152279"/>
            </a:xfrm>
            <a:custGeom>
              <a:avLst/>
              <a:gdLst/>
              <a:ahLst/>
              <a:cxnLst/>
              <a:rect l="l" t="t" r="r" b="b"/>
              <a:pathLst>
                <a:path w="55244" h="214629">
                  <a:moveTo>
                    <a:pt x="0" y="214312"/>
                  </a:moveTo>
                  <a:lnTo>
                    <a:pt x="54813" y="214312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214312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3" name="object 81">
              <a:extLst>
                <a:ext uri="{FF2B5EF4-FFF2-40B4-BE49-F238E27FC236}">
                  <a16:creationId xmlns:a16="http://schemas.microsoft.com/office/drawing/2014/main" id="{57417B2F-B71A-CA4A-9674-4CDC264023AE}"/>
                </a:ext>
              </a:extLst>
            </p:cNvPr>
            <p:cNvSpPr/>
            <p:nvPr/>
          </p:nvSpPr>
          <p:spPr>
            <a:xfrm>
              <a:off x="2719479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00" y="1210970"/>
                  </a:lnTo>
                  <a:lnTo>
                    <a:pt x="54800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4" name="object 82">
              <a:extLst>
                <a:ext uri="{FF2B5EF4-FFF2-40B4-BE49-F238E27FC236}">
                  <a16:creationId xmlns:a16="http://schemas.microsoft.com/office/drawing/2014/main" id="{1D6C52A7-DD29-FA49-AD85-A58FFAD41960}"/>
                </a:ext>
              </a:extLst>
            </p:cNvPr>
            <p:cNvSpPr/>
            <p:nvPr/>
          </p:nvSpPr>
          <p:spPr>
            <a:xfrm>
              <a:off x="2865022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25" y="1210970"/>
                  </a:lnTo>
                  <a:lnTo>
                    <a:pt x="54825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5" name="object 83">
              <a:extLst>
                <a:ext uri="{FF2B5EF4-FFF2-40B4-BE49-F238E27FC236}">
                  <a16:creationId xmlns:a16="http://schemas.microsoft.com/office/drawing/2014/main" id="{0FB73603-6061-404C-8ECB-7AC90611549E}"/>
                </a:ext>
              </a:extLst>
            </p:cNvPr>
            <p:cNvSpPr/>
            <p:nvPr/>
          </p:nvSpPr>
          <p:spPr>
            <a:xfrm>
              <a:off x="3010604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6" name="object 84">
              <a:extLst>
                <a:ext uri="{FF2B5EF4-FFF2-40B4-BE49-F238E27FC236}">
                  <a16:creationId xmlns:a16="http://schemas.microsoft.com/office/drawing/2014/main" id="{75E73710-71AD-EF4D-9471-6C9DFC9AC4B4}"/>
                </a:ext>
              </a:extLst>
            </p:cNvPr>
            <p:cNvSpPr/>
            <p:nvPr/>
          </p:nvSpPr>
          <p:spPr>
            <a:xfrm>
              <a:off x="3156167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7" name="object 85">
              <a:extLst>
                <a:ext uri="{FF2B5EF4-FFF2-40B4-BE49-F238E27FC236}">
                  <a16:creationId xmlns:a16="http://schemas.microsoft.com/office/drawing/2014/main" id="{D3E09187-9F50-694A-B5EC-7BBF4A837806}"/>
                </a:ext>
              </a:extLst>
            </p:cNvPr>
            <p:cNvSpPr/>
            <p:nvPr/>
          </p:nvSpPr>
          <p:spPr>
            <a:xfrm>
              <a:off x="3301728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8" name="object 86">
              <a:extLst>
                <a:ext uri="{FF2B5EF4-FFF2-40B4-BE49-F238E27FC236}">
                  <a16:creationId xmlns:a16="http://schemas.microsoft.com/office/drawing/2014/main" id="{92EF1D1C-936C-0149-9542-EEB85A502708}"/>
                </a:ext>
              </a:extLst>
            </p:cNvPr>
            <p:cNvSpPr/>
            <p:nvPr/>
          </p:nvSpPr>
          <p:spPr>
            <a:xfrm>
              <a:off x="3447308" y="2690256"/>
              <a:ext cx="77863" cy="116238"/>
            </a:xfrm>
            <a:custGeom>
              <a:avLst/>
              <a:gdLst/>
              <a:ahLst/>
              <a:cxnLst/>
              <a:rect l="l" t="t" r="r" b="b"/>
              <a:pathLst>
                <a:path w="55244" h="163829">
                  <a:moveTo>
                    <a:pt x="0" y="163360"/>
                  </a:moveTo>
                  <a:lnTo>
                    <a:pt x="54813" y="16336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6336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9" name="object 87">
              <a:extLst>
                <a:ext uri="{FF2B5EF4-FFF2-40B4-BE49-F238E27FC236}">
                  <a16:creationId xmlns:a16="http://schemas.microsoft.com/office/drawing/2014/main" id="{3C049E23-4240-EA47-A441-CF0CC1A68A83}"/>
                </a:ext>
              </a:extLst>
            </p:cNvPr>
            <p:cNvSpPr/>
            <p:nvPr/>
          </p:nvSpPr>
          <p:spPr>
            <a:xfrm>
              <a:off x="3447308" y="3076752"/>
              <a:ext cx="77863" cy="473060"/>
            </a:xfrm>
            <a:custGeom>
              <a:avLst/>
              <a:gdLst/>
              <a:ahLst/>
              <a:cxnLst/>
              <a:rect l="l" t="t" r="r" b="b"/>
              <a:pathLst>
                <a:path w="55244" h="666750">
                  <a:moveTo>
                    <a:pt x="0" y="666229"/>
                  </a:moveTo>
                  <a:lnTo>
                    <a:pt x="54813" y="666229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666229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0" name="object 88">
              <a:extLst>
                <a:ext uri="{FF2B5EF4-FFF2-40B4-BE49-F238E27FC236}">
                  <a16:creationId xmlns:a16="http://schemas.microsoft.com/office/drawing/2014/main" id="{5A53853F-7FCE-954B-A3BA-8F6CE9ECE80F}"/>
                </a:ext>
              </a:extLst>
            </p:cNvPr>
            <p:cNvSpPr/>
            <p:nvPr/>
          </p:nvSpPr>
          <p:spPr>
            <a:xfrm>
              <a:off x="3592871" y="2690256"/>
              <a:ext cx="77863" cy="116238"/>
            </a:xfrm>
            <a:custGeom>
              <a:avLst/>
              <a:gdLst/>
              <a:ahLst/>
              <a:cxnLst/>
              <a:rect l="l" t="t" r="r" b="b"/>
              <a:pathLst>
                <a:path w="55244" h="163829">
                  <a:moveTo>
                    <a:pt x="0" y="163360"/>
                  </a:moveTo>
                  <a:lnTo>
                    <a:pt x="54813" y="16336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6336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1" name="object 89">
              <a:extLst>
                <a:ext uri="{FF2B5EF4-FFF2-40B4-BE49-F238E27FC236}">
                  <a16:creationId xmlns:a16="http://schemas.microsoft.com/office/drawing/2014/main" id="{86C6DDE4-B290-C94B-A1F1-E88F5B3F1B8A}"/>
                </a:ext>
              </a:extLst>
            </p:cNvPr>
            <p:cNvSpPr/>
            <p:nvPr/>
          </p:nvSpPr>
          <p:spPr>
            <a:xfrm>
              <a:off x="3592871" y="3076752"/>
              <a:ext cx="77863" cy="473060"/>
            </a:xfrm>
            <a:custGeom>
              <a:avLst/>
              <a:gdLst/>
              <a:ahLst/>
              <a:cxnLst/>
              <a:rect l="l" t="t" r="r" b="b"/>
              <a:pathLst>
                <a:path w="55244" h="666750">
                  <a:moveTo>
                    <a:pt x="0" y="666229"/>
                  </a:moveTo>
                  <a:lnTo>
                    <a:pt x="54813" y="666229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666229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2" name="object 90">
              <a:extLst>
                <a:ext uri="{FF2B5EF4-FFF2-40B4-BE49-F238E27FC236}">
                  <a16:creationId xmlns:a16="http://schemas.microsoft.com/office/drawing/2014/main" id="{B39BB2D6-90CB-6044-B897-BCB6CDF15734}"/>
                </a:ext>
              </a:extLst>
            </p:cNvPr>
            <p:cNvSpPr/>
            <p:nvPr/>
          </p:nvSpPr>
          <p:spPr>
            <a:xfrm>
              <a:off x="3738432" y="2690258"/>
              <a:ext cx="77863" cy="859617"/>
            </a:xfrm>
            <a:custGeom>
              <a:avLst/>
              <a:gdLst/>
              <a:ahLst/>
              <a:cxnLst/>
              <a:rect l="l" t="t" r="r" b="b"/>
              <a:pathLst>
                <a:path w="55244" h="1211579">
                  <a:moveTo>
                    <a:pt x="0" y="1210970"/>
                  </a:moveTo>
                  <a:lnTo>
                    <a:pt x="54813" y="1210970"/>
                  </a:lnTo>
                  <a:lnTo>
                    <a:pt x="54813" y="0"/>
                  </a:lnTo>
                  <a:lnTo>
                    <a:pt x="0" y="0"/>
                  </a:lnTo>
                  <a:lnTo>
                    <a:pt x="0" y="1210970"/>
                  </a:lnTo>
                  <a:close/>
                </a:path>
              </a:pathLst>
            </a:custGeom>
            <a:solidFill>
              <a:srgbClr val="F3DAD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3" name="object 91">
              <a:extLst>
                <a:ext uri="{FF2B5EF4-FFF2-40B4-BE49-F238E27FC236}">
                  <a16:creationId xmlns:a16="http://schemas.microsoft.com/office/drawing/2014/main" id="{CB8DEAB2-E356-6A46-93F7-89166BDEAFA1}"/>
                </a:ext>
              </a:extLst>
            </p:cNvPr>
            <p:cNvSpPr/>
            <p:nvPr/>
          </p:nvSpPr>
          <p:spPr>
            <a:xfrm>
              <a:off x="1519050" y="3566620"/>
              <a:ext cx="2333252" cy="0"/>
            </a:xfrm>
            <a:custGeom>
              <a:avLst/>
              <a:gdLst/>
              <a:ahLst/>
              <a:cxnLst/>
              <a:rect l="l" t="t" r="r" b="b"/>
              <a:pathLst>
                <a:path w="1655445">
                  <a:moveTo>
                    <a:pt x="0" y="0"/>
                  </a:moveTo>
                  <a:lnTo>
                    <a:pt x="1654903" y="0"/>
                  </a:lnTo>
                </a:path>
              </a:pathLst>
            </a:custGeom>
            <a:ln w="48425">
              <a:solidFill>
                <a:srgbClr val="BCAEA6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4" name="object 92">
              <a:extLst>
                <a:ext uri="{FF2B5EF4-FFF2-40B4-BE49-F238E27FC236}">
                  <a16:creationId xmlns:a16="http://schemas.microsoft.com/office/drawing/2014/main" id="{0269EA08-4D86-F142-AA22-3E4BACF43773}"/>
                </a:ext>
              </a:extLst>
            </p:cNvPr>
            <p:cNvSpPr/>
            <p:nvPr/>
          </p:nvSpPr>
          <p:spPr>
            <a:xfrm>
              <a:off x="1653435" y="3624015"/>
              <a:ext cx="2140828" cy="94161"/>
            </a:xfrm>
            <a:custGeom>
              <a:avLst/>
              <a:gdLst/>
              <a:ahLst/>
              <a:cxnLst/>
              <a:rect l="l" t="t" r="r" b="b"/>
              <a:pathLst>
                <a:path w="1518920" h="132714">
                  <a:moveTo>
                    <a:pt x="759343" y="0"/>
                  </a:moveTo>
                  <a:lnTo>
                    <a:pt x="681703" y="342"/>
                  </a:lnTo>
                  <a:lnTo>
                    <a:pt x="606307" y="1347"/>
                  </a:lnTo>
                  <a:lnTo>
                    <a:pt x="463770" y="5211"/>
                  </a:lnTo>
                  <a:lnTo>
                    <a:pt x="397392" y="8004"/>
                  </a:lnTo>
                  <a:lnTo>
                    <a:pt x="334784" y="11326"/>
                  </a:lnTo>
                  <a:lnTo>
                    <a:pt x="276328" y="15144"/>
                  </a:lnTo>
                  <a:lnTo>
                    <a:pt x="222404" y="19424"/>
                  </a:lnTo>
                  <a:lnTo>
                    <a:pt x="173395" y="24134"/>
                  </a:lnTo>
                  <a:lnTo>
                    <a:pt x="129682" y="29239"/>
                  </a:lnTo>
                  <a:lnTo>
                    <a:pt x="91647" y="34707"/>
                  </a:lnTo>
                  <a:lnTo>
                    <a:pt x="34138" y="46598"/>
                  </a:lnTo>
                  <a:lnTo>
                    <a:pt x="0" y="66319"/>
                  </a:lnTo>
                  <a:lnTo>
                    <a:pt x="3920" y="73097"/>
                  </a:lnTo>
                  <a:lnTo>
                    <a:pt x="59672" y="92124"/>
                  </a:lnTo>
                  <a:lnTo>
                    <a:pt x="129682" y="103385"/>
                  </a:lnTo>
                  <a:lnTo>
                    <a:pt x="173395" y="108488"/>
                  </a:lnTo>
                  <a:lnTo>
                    <a:pt x="222404" y="113196"/>
                  </a:lnTo>
                  <a:lnTo>
                    <a:pt x="276328" y="117475"/>
                  </a:lnTo>
                  <a:lnTo>
                    <a:pt x="334784" y="121291"/>
                  </a:lnTo>
                  <a:lnTo>
                    <a:pt x="397392" y="124612"/>
                  </a:lnTo>
                  <a:lnTo>
                    <a:pt x="463770" y="127403"/>
                  </a:lnTo>
                  <a:lnTo>
                    <a:pt x="606307" y="131266"/>
                  </a:lnTo>
                  <a:lnTo>
                    <a:pt x="759343" y="132613"/>
                  </a:lnTo>
                  <a:lnTo>
                    <a:pt x="836982" y="132271"/>
                  </a:lnTo>
                  <a:lnTo>
                    <a:pt x="912379" y="131266"/>
                  </a:lnTo>
                  <a:lnTo>
                    <a:pt x="1054918" y="127403"/>
                  </a:lnTo>
                  <a:lnTo>
                    <a:pt x="1121297" y="124612"/>
                  </a:lnTo>
                  <a:lnTo>
                    <a:pt x="1183906" y="121291"/>
                  </a:lnTo>
                  <a:lnTo>
                    <a:pt x="1242364" y="117475"/>
                  </a:lnTo>
                  <a:lnTo>
                    <a:pt x="1296289" y="113196"/>
                  </a:lnTo>
                  <a:lnTo>
                    <a:pt x="1345300" y="108488"/>
                  </a:lnTo>
                  <a:lnTo>
                    <a:pt x="1389014" y="103385"/>
                  </a:lnTo>
                  <a:lnTo>
                    <a:pt x="1427050" y="97919"/>
                  </a:lnTo>
                  <a:lnTo>
                    <a:pt x="1484562" y="86033"/>
                  </a:lnTo>
                  <a:lnTo>
                    <a:pt x="1518701" y="66319"/>
                  </a:lnTo>
                  <a:lnTo>
                    <a:pt x="1514781" y="59538"/>
                  </a:lnTo>
                  <a:lnTo>
                    <a:pt x="1459027" y="40505"/>
                  </a:lnTo>
                  <a:lnTo>
                    <a:pt x="1389014" y="29239"/>
                  </a:lnTo>
                  <a:lnTo>
                    <a:pt x="1345300" y="24134"/>
                  </a:lnTo>
                  <a:lnTo>
                    <a:pt x="1296289" y="19424"/>
                  </a:lnTo>
                  <a:lnTo>
                    <a:pt x="1242364" y="15144"/>
                  </a:lnTo>
                  <a:lnTo>
                    <a:pt x="1183906" y="11326"/>
                  </a:lnTo>
                  <a:lnTo>
                    <a:pt x="1121297" y="8004"/>
                  </a:lnTo>
                  <a:lnTo>
                    <a:pt x="1054918" y="5211"/>
                  </a:lnTo>
                  <a:lnTo>
                    <a:pt x="912379" y="1347"/>
                  </a:lnTo>
                  <a:lnTo>
                    <a:pt x="759343" y="0"/>
                  </a:lnTo>
                  <a:close/>
                </a:path>
              </a:pathLst>
            </a:custGeom>
            <a:solidFill>
              <a:srgbClr val="C1AC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5" name="object 93">
              <a:extLst>
                <a:ext uri="{FF2B5EF4-FFF2-40B4-BE49-F238E27FC236}">
                  <a16:creationId xmlns:a16="http://schemas.microsoft.com/office/drawing/2014/main" id="{213D9375-2756-8642-92E4-5F1B0BBA35D5}"/>
                </a:ext>
              </a:extLst>
            </p:cNvPr>
            <p:cNvSpPr/>
            <p:nvPr/>
          </p:nvSpPr>
          <p:spPr>
            <a:xfrm>
              <a:off x="1653435" y="3624015"/>
              <a:ext cx="2140828" cy="81547"/>
            </a:xfrm>
            <a:custGeom>
              <a:avLst/>
              <a:gdLst/>
              <a:ahLst/>
              <a:cxnLst/>
              <a:rect l="l" t="t" r="r" b="b"/>
              <a:pathLst>
                <a:path w="1518920" h="114935">
                  <a:moveTo>
                    <a:pt x="759343" y="0"/>
                  </a:moveTo>
                  <a:lnTo>
                    <a:pt x="606307" y="1164"/>
                  </a:lnTo>
                  <a:lnTo>
                    <a:pt x="463770" y="4505"/>
                  </a:lnTo>
                  <a:lnTo>
                    <a:pt x="334784" y="9790"/>
                  </a:lnTo>
                  <a:lnTo>
                    <a:pt x="276328" y="13090"/>
                  </a:lnTo>
                  <a:lnTo>
                    <a:pt x="222404" y="16790"/>
                  </a:lnTo>
                  <a:lnTo>
                    <a:pt x="173395" y="20862"/>
                  </a:lnTo>
                  <a:lnTo>
                    <a:pt x="129682" y="25275"/>
                  </a:lnTo>
                  <a:lnTo>
                    <a:pt x="91647" y="30002"/>
                  </a:lnTo>
                  <a:lnTo>
                    <a:pt x="34138" y="40280"/>
                  </a:lnTo>
                  <a:lnTo>
                    <a:pt x="0" y="57327"/>
                  </a:lnTo>
                  <a:lnTo>
                    <a:pt x="3920" y="63189"/>
                  </a:lnTo>
                  <a:lnTo>
                    <a:pt x="59672" y="79640"/>
                  </a:lnTo>
                  <a:lnTo>
                    <a:pt x="129682" y="89376"/>
                  </a:lnTo>
                  <a:lnTo>
                    <a:pt x="173395" y="93788"/>
                  </a:lnTo>
                  <a:lnTo>
                    <a:pt x="222404" y="97858"/>
                  </a:lnTo>
                  <a:lnTo>
                    <a:pt x="276328" y="101557"/>
                  </a:lnTo>
                  <a:lnTo>
                    <a:pt x="334784" y="104856"/>
                  </a:lnTo>
                  <a:lnTo>
                    <a:pt x="463770" y="110139"/>
                  </a:lnTo>
                  <a:lnTo>
                    <a:pt x="606307" y="113478"/>
                  </a:lnTo>
                  <a:lnTo>
                    <a:pt x="681703" y="114347"/>
                  </a:lnTo>
                  <a:lnTo>
                    <a:pt x="759343" y="114642"/>
                  </a:lnTo>
                  <a:lnTo>
                    <a:pt x="912379" y="113478"/>
                  </a:lnTo>
                  <a:lnTo>
                    <a:pt x="1054918" y="110139"/>
                  </a:lnTo>
                  <a:lnTo>
                    <a:pt x="1183906" y="104856"/>
                  </a:lnTo>
                  <a:lnTo>
                    <a:pt x="1242364" y="101557"/>
                  </a:lnTo>
                  <a:lnTo>
                    <a:pt x="1296289" y="97858"/>
                  </a:lnTo>
                  <a:lnTo>
                    <a:pt x="1345300" y="93788"/>
                  </a:lnTo>
                  <a:lnTo>
                    <a:pt x="1389014" y="89376"/>
                  </a:lnTo>
                  <a:lnTo>
                    <a:pt x="1427050" y="84650"/>
                  </a:lnTo>
                  <a:lnTo>
                    <a:pt x="1484562" y="74374"/>
                  </a:lnTo>
                  <a:lnTo>
                    <a:pt x="1518701" y="57327"/>
                  </a:lnTo>
                  <a:lnTo>
                    <a:pt x="1514781" y="51466"/>
                  </a:lnTo>
                  <a:lnTo>
                    <a:pt x="1459027" y="35013"/>
                  </a:lnTo>
                  <a:lnTo>
                    <a:pt x="1389014" y="25275"/>
                  </a:lnTo>
                  <a:lnTo>
                    <a:pt x="1345300" y="20862"/>
                  </a:lnTo>
                  <a:lnTo>
                    <a:pt x="1296289" y="16790"/>
                  </a:lnTo>
                  <a:lnTo>
                    <a:pt x="1242364" y="13090"/>
                  </a:lnTo>
                  <a:lnTo>
                    <a:pt x="1183906" y="9790"/>
                  </a:lnTo>
                  <a:lnTo>
                    <a:pt x="1054918" y="4505"/>
                  </a:lnTo>
                  <a:lnTo>
                    <a:pt x="912379" y="1164"/>
                  </a:lnTo>
                  <a:lnTo>
                    <a:pt x="759343" y="0"/>
                  </a:lnTo>
                  <a:close/>
                </a:path>
              </a:pathLst>
            </a:custGeom>
            <a:solidFill>
              <a:srgbClr val="D8C4D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6" name="object 94">
              <a:extLst>
                <a:ext uri="{FF2B5EF4-FFF2-40B4-BE49-F238E27FC236}">
                  <a16:creationId xmlns:a16="http://schemas.microsoft.com/office/drawing/2014/main" id="{9DFD0955-E49E-4F46-814D-2F02F250C05B}"/>
                </a:ext>
              </a:extLst>
            </p:cNvPr>
            <p:cNvSpPr/>
            <p:nvPr/>
          </p:nvSpPr>
          <p:spPr>
            <a:xfrm>
              <a:off x="2074348" y="3664688"/>
              <a:ext cx="1299532" cy="0"/>
            </a:xfrm>
            <a:custGeom>
              <a:avLst/>
              <a:gdLst/>
              <a:ahLst/>
              <a:cxnLst/>
              <a:rect l="l" t="t" r="r" b="b"/>
              <a:pathLst>
                <a:path w="922019">
                  <a:moveTo>
                    <a:pt x="0" y="0"/>
                  </a:moveTo>
                  <a:lnTo>
                    <a:pt x="921410" y="0"/>
                  </a:lnTo>
                </a:path>
              </a:pathLst>
            </a:custGeom>
            <a:ln w="36702">
              <a:solidFill>
                <a:srgbClr val="C1ACCA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7" name="object 95">
              <a:extLst>
                <a:ext uri="{FF2B5EF4-FFF2-40B4-BE49-F238E27FC236}">
                  <a16:creationId xmlns:a16="http://schemas.microsoft.com/office/drawing/2014/main" id="{8D73102A-D226-A440-8A38-56C14045AF16}"/>
                </a:ext>
              </a:extLst>
            </p:cNvPr>
            <p:cNvSpPr/>
            <p:nvPr/>
          </p:nvSpPr>
          <p:spPr>
            <a:xfrm>
              <a:off x="1869644" y="3543035"/>
              <a:ext cx="93974" cy="59921"/>
            </a:xfrm>
            <a:custGeom>
              <a:avLst/>
              <a:gdLst/>
              <a:ahLst/>
              <a:cxnLst/>
              <a:rect l="l" t="t" r="r" b="b"/>
              <a:pathLst>
                <a:path w="66675" h="84454">
                  <a:moveTo>
                    <a:pt x="0" y="0"/>
                  </a:moveTo>
                  <a:lnTo>
                    <a:pt x="18160" y="83985"/>
                  </a:lnTo>
                  <a:lnTo>
                    <a:pt x="52959" y="83985"/>
                  </a:lnTo>
                  <a:lnTo>
                    <a:pt x="66586" y="6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706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8" name="object 96">
              <a:extLst>
                <a:ext uri="{FF2B5EF4-FFF2-40B4-BE49-F238E27FC236}">
                  <a16:creationId xmlns:a16="http://schemas.microsoft.com/office/drawing/2014/main" id="{9F7F9884-E56C-1847-A942-346DDCD00F3D}"/>
                </a:ext>
              </a:extLst>
            </p:cNvPr>
            <p:cNvSpPr/>
            <p:nvPr/>
          </p:nvSpPr>
          <p:spPr>
            <a:xfrm>
              <a:off x="1826974" y="3543031"/>
              <a:ext cx="827871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0" y="0"/>
                  </a:moveTo>
                  <a:lnTo>
                    <a:pt x="587197" y="0"/>
                  </a:lnTo>
                </a:path>
              </a:pathLst>
            </a:custGeom>
            <a:ln w="34810">
              <a:solidFill>
                <a:srgbClr val="AC9787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9" name="object 97">
              <a:extLst>
                <a:ext uri="{FF2B5EF4-FFF2-40B4-BE49-F238E27FC236}">
                  <a16:creationId xmlns:a16="http://schemas.microsoft.com/office/drawing/2014/main" id="{CB3293B1-456F-DC48-B476-574318881C9E}"/>
                </a:ext>
              </a:extLst>
            </p:cNvPr>
            <p:cNvSpPr/>
            <p:nvPr/>
          </p:nvSpPr>
          <p:spPr>
            <a:xfrm>
              <a:off x="3336435" y="3362859"/>
              <a:ext cx="218379" cy="132457"/>
            </a:xfrm>
            <a:custGeom>
              <a:avLst/>
              <a:gdLst/>
              <a:ahLst/>
              <a:cxnLst/>
              <a:rect l="l" t="t" r="r" b="b"/>
              <a:pathLst>
                <a:path w="154939" h="186689">
                  <a:moveTo>
                    <a:pt x="154368" y="0"/>
                  </a:moveTo>
                  <a:lnTo>
                    <a:pt x="0" y="0"/>
                  </a:lnTo>
                  <a:lnTo>
                    <a:pt x="35178" y="186524"/>
                  </a:lnTo>
                  <a:lnTo>
                    <a:pt x="154368" y="0"/>
                  </a:lnTo>
                  <a:close/>
                </a:path>
              </a:pathLst>
            </a:custGeom>
            <a:solidFill>
              <a:srgbClr val="41969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0" name="object 98">
              <a:extLst>
                <a:ext uri="{FF2B5EF4-FFF2-40B4-BE49-F238E27FC236}">
                  <a16:creationId xmlns:a16="http://schemas.microsoft.com/office/drawing/2014/main" id="{4E409AFF-84F9-D047-9BE8-466188569E93}"/>
                </a:ext>
              </a:extLst>
            </p:cNvPr>
            <p:cNvSpPr/>
            <p:nvPr/>
          </p:nvSpPr>
          <p:spPr>
            <a:xfrm>
              <a:off x="1727258" y="3362859"/>
              <a:ext cx="218379" cy="132457"/>
            </a:xfrm>
            <a:custGeom>
              <a:avLst/>
              <a:gdLst/>
              <a:ahLst/>
              <a:cxnLst/>
              <a:rect l="l" t="t" r="r" b="b"/>
              <a:pathLst>
                <a:path w="154940" h="186689">
                  <a:moveTo>
                    <a:pt x="154364" y="0"/>
                  </a:moveTo>
                  <a:lnTo>
                    <a:pt x="0" y="0"/>
                  </a:lnTo>
                  <a:lnTo>
                    <a:pt x="119185" y="186524"/>
                  </a:lnTo>
                  <a:lnTo>
                    <a:pt x="154364" y="0"/>
                  </a:lnTo>
                  <a:close/>
                </a:path>
              </a:pathLst>
            </a:custGeom>
            <a:solidFill>
              <a:srgbClr val="41969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1" name="object 99">
              <a:extLst>
                <a:ext uri="{FF2B5EF4-FFF2-40B4-BE49-F238E27FC236}">
                  <a16:creationId xmlns:a16="http://schemas.microsoft.com/office/drawing/2014/main" id="{6B28A682-B5B8-6247-80EB-814AC9A8A23E}"/>
                </a:ext>
              </a:extLst>
            </p:cNvPr>
            <p:cNvSpPr/>
            <p:nvPr/>
          </p:nvSpPr>
          <p:spPr>
            <a:xfrm>
              <a:off x="1826972" y="3240664"/>
              <a:ext cx="1627996" cy="248244"/>
            </a:xfrm>
            <a:custGeom>
              <a:avLst/>
              <a:gdLst/>
              <a:ahLst/>
              <a:cxnLst/>
              <a:rect l="l" t="t" r="r" b="b"/>
              <a:pathLst>
                <a:path w="1155064" h="349885">
                  <a:moveTo>
                    <a:pt x="1022908" y="0"/>
                  </a:moveTo>
                  <a:lnTo>
                    <a:pt x="131673" y="0"/>
                  </a:lnTo>
                  <a:lnTo>
                    <a:pt x="71121" y="1454"/>
                  </a:lnTo>
                  <a:lnTo>
                    <a:pt x="38876" y="11633"/>
                  </a:lnTo>
                  <a:lnTo>
                    <a:pt x="24083" y="39262"/>
                  </a:lnTo>
                  <a:lnTo>
                    <a:pt x="15887" y="93065"/>
                  </a:lnTo>
                  <a:lnTo>
                    <a:pt x="0" y="248716"/>
                  </a:lnTo>
                  <a:lnTo>
                    <a:pt x="35191" y="349592"/>
                  </a:lnTo>
                  <a:lnTo>
                    <a:pt x="1119390" y="349592"/>
                  </a:lnTo>
                  <a:lnTo>
                    <a:pt x="1154582" y="248716"/>
                  </a:lnTo>
                  <a:lnTo>
                    <a:pt x="1138694" y="93065"/>
                  </a:lnTo>
                  <a:lnTo>
                    <a:pt x="1119963" y="46532"/>
                  </a:lnTo>
                  <a:lnTo>
                    <a:pt x="1085057" y="14541"/>
                  </a:lnTo>
                  <a:lnTo>
                    <a:pt x="1022908" y="0"/>
                  </a:lnTo>
                  <a:close/>
                </a:path>
              </a:pathLst>
            </a:custGeom>
            <a:solidFill>
              <a:srgbClr val="69BCC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2" name="object 100">
              <a:extLst>
                <a:ext uri="{FF2B5EF4-FFF2-40B4-BE49-F238E27FC236}">
                  <a16:creationId xmlns:a16="http://schemas.microsoft.com/office/drawing/2014/main" id="{3950D30D-78DC-5F45-832E-4A5522794F10}"/>
                </a:ext>
              </a:extLst>
            </p:cNvPr>
            <p:cNvSpPr/>
            <p:nvPr/>
          </p:nvSpPr>
          <p:spPr>
            <a:xfrm>
              <a:off x="3317765" y="3543035"/>
              <a:ext cx="93974" cy="59921"/>
            </a:xfrm>
            <a:custGeom>
              <a:avLst/>
              <a:gdLst/>
              <a:ahLst/>
              <a:cxnLst/>
              <a:rect l="l" t="t" r="r" b="b"/>
              <a:pathLst>
                <a:path w="66675" h="84454">
                  <a:moveTo>
                    <a:pt x="66586" y="0"/>
                  </a:moveTo>
                  <a:lnTo>
                    <a:pt x="0" y="6807"/>
                  </a:lnTo>
                  <a:lnTo>
                    <a:pt x="13627" y="83985"/>
                  </a:lnTo>
                  <a:lnTo>
                    <a:pt x="48425" y="83985"/>
                  </a:lnTo>
                  <a:lnTo>
                    <a:pt x="66586" y="0"/>
                  </a:lnTo>
                  <a:close/>
                </a:path>
              </a:pathLst>
            </a:custGeom>
            <a:solidFill>
              <a:srgbClr val="88706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3" name="object 101">
              <a:extLst>
                <a:ext uri="{FF2B5EF4-FFF2-40B4-BE49-F238E27FC236}">
                  <a16:creationId xmlns:a16="http://schemas.microsoft.com/office/drawing/2014/main" id="{2E8D16F6-C2AD-374D-ADCF-FE5A97726F8E}"/>
                </a:ext>
              </a:extLst>
            </p:cNvPr>
            <p:cNvSpPr/>
            <p:nvPr/>
          </p:nvSpPr>
          <p:spPr>
            <a:xfrm>
              <a:off x="3022881" y="3324518"/>
              <a:ext cx="210324" cy="85601"/>
            </a:xfrm>
            <a:custGeom>
              <a:avLst/>
              <a:gdLst/>
              <a:ahLst/>
              <a:cxnLst/>
              <a:rect l="l" t="t" r="r" b="b"/>
              <a:pathLst>
                <a:path w="149225" h="120650">
                  <a:moveTo>
                    <a:pt x="5410" y="444"/>
                  </a:moveTo>
                  <a:lnTo>
                    <a:pt x="0" y="5321"/>
                  </a:lnTo>
                  <a:lnTo>
                    <a:pt x="438" y="12611"/>
                  </a:lnTo>
                  <a:lnTo>
                    <a:pt x="1514" y="32400"/>
                  </a:lnTo>
                  <a:lnTo>
                    <a:pt x="2498" y="58385"/>
                  </a:lnTo>
                  <a:lnTo>
                    <a:pt x="2792" y="85212"/>
                  </a:lnTo>
                  <a:lnTo>
                    <a:pt x="1854" y="108585"/>
                  </a:lnTo>
                  <a:lnTo>
                    <a:pt x="1295" y="115062"/>
                  </a:lnTo>
                  <a:lnTo>
                    <a:pt x="7086" y="120294"/>
                  </a:lnTo>
                  <a:lnTo>
                    <a:pt x="13462" y="118973"/>
                  </a:lnTo>
                  <a:lnTo>
                    <a:pt x="41132" y="115243"/>
                  </a:lnTo>
                  <a:lnTo>
                    <a:pt x="73961" y="113809"/>
                  </a:lnTo>
                  <a:lnTo>
                    <a:pt x="148591" y="113809"/>
                  </a:lnTo>
                  <a:lnTo>
                    <a:pt x="147345" y="107124"/>
                  </a:lnTo>
                  <a:lnTo>
                    <a:pt x="144382" y="84655"/>
                  </a:lnTo>
                  <a:lnTo>
                    <a:pt x="143092" y="59105"/>
                  </a:lnTo>
                  <a:lnTo>
                    <a:pt x="143757" y="33936"/>
                  </a:lnTo>
                  <a:lnTo>
                    <a:pt x="146659" y="12611"/>
                  </a:lnTo>
                  <a:lnTo>
                    <a:pt x="148120" y="6083"/>
                  </a:lnTo>
                  <a:lnTo>
                    <a:pt x="146108" y="3668"/>
                  </a:lnTo>
                  <a:lnTo>
                    <a:pt x="77985" y="3668"/>
                  </a:lnTo>
                  <a:lnTo>
                    <a:pt x="43354" y="3642"/>
                  </a:lnTo>
                  <a:lnTo>
                    <a:pt x="11595" y="1270"/>
                  </a:lnTo>
                  <a:lnTo>
                    <a:pt x="5410" y="444"/>
                  </a:lnTo>
                  <a:close/>
                </a:path>
                <a:path w="149225" h="120650">
                  <a:moveTo>
                    <a:pt x="148591" y="113809"/>
                  </a:moveTo>
                  <a:lnTo>
                    <a:pt x="73961" y="113809"/>
                  </a:lnTo>
                  <a:lnTo>
                    <a:pt x="107137" y="114821"/>
                  </a:lnTo>
                  <a:lnTo>
                    <a:pt x="135851" y="118427"/>
                  </a:lnTo>
                  <a:lnTo>
                    <a:pt x="142582" y="119773"/>
                  </a:lnTo>
                  <a:lnTo>
                    <a:pt x="148602" y="113868"/>
                  </a:lnTo>
                  <a:close/>
                </a:path>
                <a:path w="149225" h="120650">
                  <a:moveTo>
                    <a:pt x="143052" y="0"/>
                  </a:moveTo>
                  <a:lnTo>
                    <a:pt x="136385" y="533"/>
                  </a:lnTo>
                  <a:lnTo>
                    <a:pt x="110619" y="2311"/>
                  </a:lnTo>
                  <a:lnTo>
                    <a:pt x="77985" y="3668"/>
                  </a:lnTo>
                  <a:lnTo>
                    <a:pt x="146108" y="3668"/>
                  </a:lnTo>
                  <a:lnTo>
                    <a:pt x="143052" y="0"/>
                  </a:lnTo>
                  <a:close/>
                </a:path>
              </a:pathLst>
            </a:custGeom>
            <a:solidFill>
              <a:srgbClr val="F1A03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4" name="object 102">
              <a:extLst>
                <a:ext uri="{FF2B5EF4-FFF2-40B4-BE49-F238E27FC236}">
                  <a16:creationId xmlns:a16="http://schemas.microsoft.com/office/drawing/2014/main" id="{390CDBF0-ED56-794B-968A-5BEA3BEFB442}"/>
                </a:ext>
              </a:extLst>
            </p:cNvPr>
            <p:cNvSpPr/>
            <p:nvPr/>
          </p:nvSpPr>
          <p:spPr>
            <a:xfrm>
              <a:off x="2045154" y="3324518"/>
              <a:ext cx="209464" cy="853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5" name="object 103">
              <a:extLst>
                <a:ext uri="{FF2B5EF4-FFF2-40B4-BE49-F238E27FC236}">
                  <a16:creationId xmlns:a16="http://schemas.microsoft.com/office/drawing/2014/main" id="{95845D0C-C1AC-CD43-ACE9-A7EE861FF3A2}"/>
                </a:ext>
              </a:extLst>
            </p:cNvPr>
            <p:cNvSpPr/>
            <p:nvPr/>
          </p:nvSpPr>
          <p:spPr>
            <a:xfrm>
              <a:off x="3166191" y="3339837"/>
              <a:ext cx="171839" cy="70283"/>
            </a:xfrm>
            <a:custGeom>
              <a:avLst/>
              <a:gdLst/>
              <a:ahLst/>
              <a:cxnLst/>
              <a:rect l="l" t="t" r="r" b="b"/>
              <a:pathLst>
                <a:path w="121919" h="99060">
                  <a:moveTo>
                    <a:pt x="4432" y="355"/>
                  </a:moveTo>
                  <a:lnTo>
                    <a:pt x="0" y="4356"/>
                  </a:lnTo>
                  <a:lnTo>
                    <a:pt x="352" y="10337"/>
                  </a:lnTo>
                  <a:lnTo>
                    <a:pt x="1236" y="26524"/>
                  </a:lnTo>
                  <a:lnTo>
                    <a:pt x="2041" y="47801"/>
                  </a:lnTo>
                  <a:lnTo>
                    <a:pt x="2280" y="69770"/>
                  </a:lnTo>
                  <a:lnTo>
                    <a:pt x="1511" y="88912"/>
                  </a:lnTo>
                  <a:lnTo>
                    <a:pt x="1066" y="94221"/>
                  </a:lnTo>
                  <a:lnTo>
                    <a:pt x="5791" y="98501"/>
                  </a:lnTo>
                  <a:lnTo>
                    <a:pt x="11010" y="97434"/>
                  </a:lnTo>
                  <a:lnTo>
                    <a:pt x="33668" y="94373"/>
                  </a:lnTo>
                  <a:lnTo>
                    <a:pt x="60553" y="93195"/>
                  </a:lnTo>
                  <a:lnTo>
                    <a:pt x="121669" y="93195"/>
                  </a:lnTo>
                  <a:lnTo>
                    <a:pt x="120650" y="87718"/>
                  </a:lnTo>
                  <a:lnTo>
                    <a:pt x="118228" y="69320"/>
                  </a:lnTo>
                  <a:lnTo>
                    <a:pt x="117174" y="48399"/>
                  </a:lnTo>
                  <a:lnTo>
                    <a:pt x="117719" y="27793"/>
                  </a:lnTo>
                  <a:lnTo>
                    <a:pt x="120091" y="10337"/>
                  </a:lnTo>
                  <a:lnTo>
                    <a:pt x="121284" y="4978"/>
                  </a:lnTo>
                  <a:lnTo>
                    <a:pt x="119638" y="2998"/>
                  </a:lnTo>
                  <a:lnTo>
                    <a:pt x="35497" y="2980"/>
                  </a:lnTo>
                  <a:lnTo>
                    <a:pt x="9486" y="1041"/>
                  </a:lnTo>
                  <a:lnTo>
                    <a:pt x="4432" y="355"/>
                  </a:lnTo>
                  <a:close/>
                </a:path>
                <a:path w="121919" h="99060">
                  <a:moveTo>
                    <a:pt x="121669" y="93195"/>
                  </a:moveTo>
                  <a:lnTo>
                    <a:pt x="60553" y="93195"/>
                  </a:lnTo>
                  <a:lnTo>
                    <a:pt x="87724" y="94023"/>
                  </a:lnTo>
                  <a:lnTo>
                    <a:pt x="111239" y="96977"/>
                  </a:lnTo>
                  <a:lnTo>
                    <a:pt x="116763" y="98069"/>
                  </a:lnTo>
                  <a:lnTo>
                    <a:pt x="121678" y="93243"/>
                  </a:lnTo>
                  <a:close/>
                </a:path>
                <a:path w="121919" h="99060">
                  <a:moveTo>
                    <a:pt x="117144" y="0"/>
                  </a:moveTo>
                  <a:lnTo>
                    <a:pt x="90575" y="1886"/>
                  </a:lnTo>
                  <a:lnTo>
                    <a:pt x="63855" y="2998"/>
                  </a:lnTo>
                  <a:lnTo>
                    <a:pt x="119638" y="2998"/>
                  </a:lnTo>
                  <a:lnTo>
                    <a:pt x="117144" y="0"/>
                  </a:lnTo>
                  <a:close/>
                </a:path>
              </a:pathLst>
            </a:custGeom>
            <a:solidFill>
              <a:srgbClr val="EED7C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6" name="object 104">
              <a:extLst>
                <a:ext uri="{FF2B5EF4-FFF2-40B4-BE49-F238E27FC236}">
                  <a16:creationId xmlns:a16="http://schemas.microsoft.com/office/drawing/2014/main" id="{DC148F63-5B96-834B-A4FB-C0F82167A96B}"/>
                </a:ext>
              </a:extLst>
            </p:cNvPr>
            <p:cNvSpPr/>
            <p:nvPr/>
          </p:nvSpPr>
          <p:spPr>
            <a:xfrm>
              <a:off x="2626650" y="3543031"/>
              <a:ext cx="827871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0" y="0"/>
                  </a:moveTo>
                  <a:lnTo>
                    <a:pt x="587209" y="0"/>
                  </a:lnTo>
                </a:path>
              </a:pathLst>
            </a:custGeom>
            <a:ln w="34810">
              <a:solidFill>
                <a:srgbClr val="AC9787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7" name="object 105">
              <a:extLst>
                <a:ext uri="{FF2B5EF4-FFF2-40B4-BE49-F238E27FC236}">
                  <a16:creationId xmlns:a16="http://schemas.microsoft.com/office/drawing/2014/main" id="{F976FC12-51EA-5340-AC17-75F2EDC50113}"/>
                </a:ext>
              </a:extLst>
            </p:cNvPr>
            <p:cNvSpPr/>
            <p:nvPr/>
          </p:nvSpPr>
          <p:spPr>
            <a:xfrm>
              <a:off x="1738840" y="3482943"/>
              <a:ext cx="1804310" cy="54515"/>
            </a:xfrm>
            <a:custGeom>
              <a:avLst/>
              <a:gdLst/>
              <a:ahLst/>
              <a:cxnLst/>
              <a:rect l="l" t="t" r="r" b="b"/>
              <a:pathLst>
                <a:path w="1280160" h="76835">
                  <a:moveTo>
                    <a:pt x="1279645" y="0"/>
                  </a:moveTo>
                  <a:lnTo>
                    <a:pt x="0" y="0"/>
                  </a:lnTo>
                  <a:lnTo>
                    <a:pt x="32259" y="76365"/>
                  </a:lnTo>
                  <a:lnTo>
                    <a:pt x="1247374" y="76365"/>
                  </a:lnTo>
                  <a:lnTo>
                    <a:pt x="1279645" y="0"/>
                  </a:lnTo>
                  <a:close/>
                </a:path>
              </a:pathLst>
            </a:custGeom>
            <a:solidFill>
              <a:srgbClr val="4CB3B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8" name="object 106">
              <a:extLst>
                <a:ext uri="{FF2B5EF4-FFF2-40B4-BE49-F238E27FC236}">
                  <a16:creationId xmlns:a16="http://schemas.microsoft.com/office/drawing/2014/main" id="{CFBBEE69-9BCA-724A-97FB-B7D48F02EB82}"/>
                </a:ext>
              </a:extLst>
            </p:cNvPr>
            <p:cNvSpPr/>
            <p:nvPr/>
          </p:nvSpPr>
          <p:spPr>
            <a:xfrm>
              <a:off x="2645855" y="3411497"/>
              <a:ext cx="766116" cy="48658"/>
            </a:xfrm>
            <a:custGeom>
              <a:avLst/>
              <a:gdLst/>
              <a:ahLst/>
              <a:cxnLst/>
              <a:rect l="l" t="t" r="r" b="b"/>
              <a:pathLst>
                <a:path w="543560" h="68579">
                  <a:moveTo>
                    <a:pt x="521462" y="0"/>
                  </a:moveTo>
                  <a:lnTo>
                    <a:pt x="21856" y="0"/>
                  </a:lnTo>
                  <a:lnTo>
                    <a:pt x="13346" y="1716"/>
                  </a:lnTo>
                  <a:lnTo>
                    <a:pt x="6399" y="6397"/>
                  </a:lnTo>
                  <a:lnTo>
                    <a:pt x="1716" y="13340"/>
                  </a:lnTo>
                  <a:lnTo>
                    <a:pt x="0" y="21844"/>
                  </a:lnTo>
                  <a:lnTo>
                    <a:pt x="0" y="46253"/>
                  </a:lnTo>
                  <a:lnTo>
                    <a:pt x="1716" y="54756"/>
                  </a:lnTo>
                  <a:lnTo>
                    <a:pt x="6399" y="61699"/>
                  </a:lnTo>
                  <a:lnTo>
                    <a:pt x="13346" y="66380"/>
                  </a:lnTo>
                  <a:lnTo>
                    <a:pt x="21856" y="68097"/>
                  </a:lnTo>
                  <a:lnTo>
                    <a:pt x="521462" y="68097"/>
                  </a:lnTo>
                  <a:lnTo>
                    <a:pt x="529965" y="66380"/>
                  </a:lnTo>
                  <a:lnTo>
                    <a:pt x="536908" y="61699"/>
                  </a:lnTo>
                  <a:lnTo>
                    <a:pt x="541589" y="54756"/>
                  </a:lnTo>
                  <a:lnTo>
                    <a:pt x="543306" y="46253"/>
                  </a:lnTo>
                  <a:lnTo>
                    <a:pt x="543306" y="21844"/>
                  </a:lnTo>
                  <a:lnTo>
                    <a:pt x="541589" y="13340"/>
                  </a:lnTo>
                  <a:lnTo>
                    <a:pt x="536908" y="6397"/>
                  </a:lnTo>
                  <a:lnTo>
                    <a:pt x="529965" y="1716"/>
                  </a:lnTo>
                  <a:lnTo>
                    <a:pt x="521462" y="0"/>
                  </a:lnTo>
                  <a:close/>
                </a:path>
              </a:pathLst>
            </a:custGeom>
            <a:solidFill>
              <a:srgbClr val="B2DE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9" name="object 107">
              <a:extLst>
                <a:ext uri="{FF2B5EF4-FFF2-40B4-BE49-F238E27FC236}">
                  <a16:creationId xmlns:a16="http://schemas.microsoft.com/office/drawing/2014/main" id="{87863B97-172D-6540-ACCB-56DB9B36ABFF}"/>
                </a:ext>
              </a:extLst>
            </p:cNvPr>
            <p:cNvSpPr/>
            <p:nvPr/>
          </p:nvSpPr>
          <p:spPr>
            <a:xfrm>
              <a:off x="2645855" y="3415364"/>
              <a:ext cx="766116" cy="48658"/>
            </a:xfrm>
            <a:custGeom>
              <a:avLst/>
              <a:gdLst/>
              <a:ahLst/>
              <a:cxnLst/>
              <a:rect l="l" t="t" r="r" b="b"/>
              <a:pathLst>
                <a:path w="543560" h="68579">
                  <a:moveTo>
                    <a:pt x="521462" y="0"/>
                  </a:moveTo>
                  <a:lnTo>
                    <a:pt x="21856" y="0"/>
                  </a:lnTo>
                  <a:lnTo>
                    <a:pt x="13346" y="1716"/>
                  </a:lnTo>
                  <a:lnTo>
                    <a:pt x="6399" y="6397"/>
                  </a:lnTo>
                  <a:lnTo>
                    <a:pt x="1716" y="13340"/>
                  </a:lnTo>
                  <a:lnTo>
                    <a:pt x="0" y="21844"/>
                  </a:lnTo>
                  <a:lnTo>
                    <a:pt x="0" y="46253"/>
                  </a:lnTo>
                  <a:lnTo>
                    <a:pt x="1716" y="54756"/>
                  </a:lnTo>
                  <a:lnTo>
                    <a:pt x="6399" y="61699"/>
                  </a:lnTo>
                  <a:lnTo>
                    <a:pt x="13346" y="66380"/>
                  </a:lnTo>
                  <a:lnTo>
                    <a:pt x="21856" y="68097"/>
                  </a:lnTo>
                  <a:lnTo>
                    <a:pt x="521462" y="68097"/>
                  </a:lnTo>
                  <a:lnTo>
                    <a:pt x="529965" y="66380"/>
                  </a:lnTo>
                  <a:lnTo>
                    <a:pt x="536908" y="61699"/>
                  </a:lnTo>
                  <a:lnTo>
                    <a:pt x="541589" y="54756"/>
                  </a:lnTo>
                  <a:lnTo>
                    <a:pt x="543306" y="46253"/>
                  </a:lnTo>
                  <a:lnTo>
                    <a:pt x="543306" y="21844"/>
                  </a:lnTo>
                  <a:lnTo>
                    <a:pt x="541589" y="13340"/>
                  </a:lnTo>
                  <a:lnTo>
                    <a:pt x="536908" y="6397"/>
                  </a:lnTo>
                  <a:lnTo>
                    <a:pt x="529965" y="1716"/>
                  </a:lnTo>
                  <a:lnTo>
                    <a:pt x="521462" y="0"/>
                  </a:lnTo>
                  <a:close/>
                </a:path>
              </a:pathLst>
            </a:custGeom>
            <a:solidFill>
              <a:srgbClr val="7ECAC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0" name="object 108">
              <a:extLst>
                <a:ext uri="{FF2B5EF4-FFF2-40B4-BE49-F238E27FC236}">
                  <a16:creationId xmlns:a16="http://schemas.microsoft.com/office/drawing/2014/main" id="{168BEE34-196E-B946-A0D3-B6AACD67B561}"/>
                </a:ext>
              </a:extLst>
            </p:cNvPr>
            <p:cNvSpPr/>
            <p:nvPr/>
          </p:nvSpPr>
          <p:spPr>
            <a:xfrm>
              <a:off x="1658886" y="3361029"/>
              <a:ext cx="1971674" cy="160390"/>
            </a:xfrm>
            <a:custGeom>
              <a:avLst/>
              <a:gdLst/>
              <a:ahLst/>
              <a:cxnLst/>
              <a:rect l="l" t="t" r="r" b="b"/>
              <a:pathLst>
                <a:path w="1398905" h="226060">
                  <a:moveTo>
                    <a:pt x="67805" y="0"/>
                  </a:moveTo>
                  <a:lnTo>
                    <a:pt x="17862" y="0"/>
                  </a:lnTo>
                  <a:lnTo>
                    <a:pt x="13605" y="862"/>
                  </a:lnTo>
                  <a:lnTo>
                    <a:pt x="5376" y="5768"/>
                  </a:lnTo>
                  <a:lnTo>
                    <a:pt x="0" y="18161"/>
                  </a:lnTo>
                  <a:lnTo>
                    <a:pt x="23" y="18407"/>
                  </a:lnTo>
                  <a:lnTo>
                    <a:pt x="13676" y="66459"/>
                  </a:lnTo>
                  <a:lnTo>
                    <a:pt x="37652" y="125787"/>
                  </a:lnTo>
                  <a:lnTo>
                    <a:pt x="63261" y="187655"/>
                  </a:lnTo>
                  <a:lnTo>
                    <a:pt x="107955" y="219587"/>
                  </a:lnTo>
                  <a:lnTo>
                    <a:pt x="152556" y="225501"/>
                  </a:lnTo>
                  <a:lnTo>
                    <a:pt x="1240539" y="225501"/>
                  </a:lnTo>
                  <a:lnTo>
                    <a:pt x="1282797" y="224909"/>
                  </a:lnTo>
                  <a:lnTo>
                    <a:pt x="1319072" y="209534"/>
                  </a:lnTo>
                  <a:lnTo>
                    <a:pt x="1336927" y="170476"/>
                  </a:lnTo>
                  <a:lnTo>
                    <a:pt x="1346018" y="148323"/>
                  </a:lnTo>
                  <a:lnTo>
                    <a:pt x="167694" y="148323"/>
                  </a:lnTo>
                  <a:lnTo>
                    <a:pt x="158824" y="148110"/>
                  </a:lnTo>
                  <a:lnTo>
                    <a:pt x="153502" y="146619"/>
                  </a:lnTo>
                  <a:lnTo>
                    <a:pt x="149599" y="142574"/>
                  </a:lnTo>
                  <a:lnTo>
                    <a:pt x="144987" y="134696"/>
                  </a:lnTo>
                  <a:lnTo>
                    <a:pt x="98073" y="18161"/>
                  </a:lnTo>
                  <a:lnTo>
                    <a:pt x="95897" y="15323"/>
                  </a:lnTo>
                  <a:lnTo>
                    <a:pt x="89750" y="9080"/>
                  </a:lnTo>
                  <a:lnTo>
                    <a:pt x="80196" y="2837"/>
                  </a:lnTo>
                  <a:lnTo>
                    <a:pt x="67805" y="0"/>
                  </a:lnTo>
                  <a:close/>
                </a:path>
                <a:path w="1398905" h="226060">
                  <a:moveTo>
                    <a:pt x="1375236" y="0"/>
                  </a:moveTo>
                  <a:lnTo>
                    <a:pt x="1325286" y="0"/>
                  </a:lnTo>
                  <a:lnTo>
                    <a:pt x="1314598" y="283"/>
                  </a:lnTo>
                  <a:lnTo>
                    <a:pt x="1307883" y="2270"/>
                  </a:lnTo>
                  <a:lnTo>
                    <a:pt x="1302303" y="7661"/>
                  </a:lnTo>
                  <a:lnTo>
                    <a:pt x="1295022" y="18161"/>
                  </a:lnTo>
                  <a:lnTo>
                    <a:pt x="1248109" y="134696"/>
                  </a:lnTo>
                  <a:lnTo>
                    <a:pt x="1246689" y="136825"/>
                  </a:lnTo>
                  <a:lnTo>
                    <a:pt x="1242432" y="141509"/>
                  </a:lnTo>
                  <a:lnTo>
                    <a:pt x="1235336" y="146194"/>
                  </a:lnTo>
                  <a:lnTo>
                    <a:pt x="1225401" y="148323"/>
                  </a:lnTo>
                  <a:lnTo>
                    <a:pt x="1346018" y="148323"/>
                  </a:lnTo>
                  <a:lnTo>
                    <a:pt x="1373247" y="81356"/>
                  </a:lnTo>
                  <a:lnTo>
                    <a:pt x="1388850" y="41617"/>
                  </a:lnTo>
                  <a:lnTo>
                    <a:pt x="1398502" y="6335"/>
                  </a:lnTo>
                  <a:lnTo>
                    <a:pt x="1391622" y="1500"/>
                  </a:lnTo>
                  <a:lnTo>
                    <a:pt x="1375236" y="0"/>
                  </a:lnTo>
                  <a:close/>
                </a:path>
              </a:pathLst>
            </a:custGeom>
            <a:solidFill>
              <a:srgbClr val="6DC5C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1" name="object 109">
              <a:extLst>
                <a:ext uri="{FF2B5EF4-FFF2-40B4-BE49-F238E27FC236}">
                  <a16:creationId xmlns:a16="http://schemas.microsoft.com/office/drawing/2014/main" id="{9B4D4DCB-45B6-964A-B0E1-10FA8F8A4EA8}"/>
                </a:ext>
              </a:extLst>
            </p:cNvPr>
            <p:cNvSpPr/>
            <p:nvPr/>
          </p:nvSpPr>
          <p:spPr>
            <a:xfrm>
              <a:off x="1869643" y="3411497"/>
              <a:ext cx="766116" cy="48658"/>
            </a:xfrm>
            <a:custGeom>
              <a:avLst/>
              <a:gdLst/>
              <a:ahLst/>
              <a:cxnLst/>
              <a:rect l="l" t="t" r="r" b="b"/>
              <a:pathLst>
                <a:path w="543560" h="68579">
                  <a:moveTo>
                    <a:pt x="521449" y="0"/>
                  </a:moveTo>
                  <a:lnTo>
                    <a:pt x="21843" y="0"/>
                  </a:lnTo>
                  <a:lnTo>
                    <a:pt x="13340" y="1716"/>
                  </a:lnTo>
                  <a:lnTo>
                    <a:pt x="6397" y="6397"/>
                  </a:lnTo>
                  <a:lnTo>
                    <a:pt x="1716" y="13340"/>
                  </a:lnTo>
                  <a:lnTo>
                    <a:pt x="0" y="21844"/>
                  </a:lnTo>
                  <a:lnTo>
                    <a:pt x="0" y="46253"/>
                  </a:lnTo>
                  <a:lnTo>
                    <a:pt x="1716" y="54756"/>
                  </a:lnTo>
                  <a:lnTo>
                    <a:pt x="6397" y="61699"/>
                  </a:lnTo>
                  <a:lnTo>
                    <a:pt x="13340" y="66380"/>
                  </a:lnTo>
                  <a:lnTo>
                    <a:pt x="21843" y="68097"/>
                  </a:lnTo>
                  <a:lnTo>
                    <a:pt x="521449" y="68097"/>
                  </a:lnTo>
                  <a:lnTo>
                    <a:pt x="529959" y="66380"/>
                  </a:lnTo>
                  <a:lnTo>
                    <a:pt x="536906" y="61699"/>
                  </a:lnTo>
                  <a:lnTo>
                    <a:pt x="541589" y="54756"/>
                  </a:lnTo>
                  <a:lnTo>
                    <a:pt x="543305" y="46253"/>
                  </a:lnTo>
                  <a:lnTo>
                    <a:pt x="543305" y="21844"/>
                  </a:lnTo>
                  <a:lnTo>
                    <a:pt x="541589" y="13340"/>
                  </a:lnTo>
                  <a:lnTo>
                    <a:pt x="536906" y="6397"/>
                  </a:lnTo>
                  <a:lnTo>
                    <a:pt x="529959" y="1716"/>
                  </a:lnTo>
                  <a:lnTo>
                    <a:pt x="521449" y="0"/>
                  </a:lnTo>
                  <a:close/>
                </a:path>
              </a:pathLst>
            </a:custGeom>
            <a:solidFill>
              <a:srgbClr val="B2DEE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2" name="object 110">
              <a:extLst>
                <a:ext uri="{FF2B5EF4-FFF2-40B4-BE49-F238E27FC236}">
                  <a16:creationId xmlns:a16="http://schemas.microsoft.com/office/drawing/2014/main" id="{C4BCA5E2-BCBF-AC45-A516-CA4CFAEAA731}"/>
                </a:ext>
              </a:extLst>
            </p:cNvPr>
            <p:cNvSpPr/>
            <p:nvPr/>
          </p:nvSpPr>
          <p:spPr>
            <a:xfrm>
              <a:off x="1869643" y="3415364"/>
              <a:ext cx="766116" cy="48658"/>
            </a:xfrm>
            <a:custGeom>
              <a:avLst/>
              <a:gdLst/>
              <a:ahLst/>
              <a:cxnLst/>
              <a:rect l="l" t="t" r="r" b="b"/>
              <a:pathLst>
                <a:path w="543560" h="68579">
                  <a:moveTo>
                    <a:pt x="521449" y="0"/>
                  </a:moveTo>
                  <a:lnTo>
                    <a:pt x="21843" y="0"/>
                  </a:lnTo>
                  <a:lnTo>
                    <a:pt x="13340" y="1716"/>
                  </a:lnTo>
                  <a:lnTo>
                    <a:pt x="6397" y="6397"/>
                  </a:lnTo>
                  <a:lnTo>
                    <a:pt x="1716" y="13340"/>
                  </a:lnTo>
                  <a:lnTo>
                    <a:pt x="0" y="21844"/>
                  </a:lnTo>
                  <a:lnTo>
                    <a:pt x="0" y="46253"/>
                  </a:lnTo>
                  <a:lnTo>
                    <a:pt x="1716" y="54756"/>
                  </a:lnTo>
                  <a:lnTo>
                    <a:pt x="6397" y="61699"/>
                  </a:lnTo>
                  <a:lnTo>
                    <a:pt x="13340" y="66380"/>
                  </a:lnTo>
                  <a:lnTo>
                    <a:pt x="21843" y="68097"/>
                  </a:lnTo>
                  <a:lnTo>
                    <a:pt x="521449" y="68097"/>
                  </a:lnTo>
                  <a:lnTo>
                    <a:pt x="529959" y="66380"/>
                  </a:lnTo>
                  <a:lnTo>
                    <a:pt x="536906" y="61699"/>
                  </a:lnTo>
                  <a:lnTo>
                    <a:pt x="541589" y="54756"/>
                  </a:lnTo>
                  <a:lnTo>
                    <a:pt x="543305" y="46253"/>
                  </a:lnTo>
                  <a:lnTo>
                    <a:pt x="543305" y="21844"/>
                  </a:lnTo>
                  <a:lnTo>
                    <a:pt x="541589" y="13340"/>
                  </a:lnTo>
                  <a:lnTo>
                    <a:pt x="536906" y="6397"/>
                  </a:lnTo>
                  <a:lnTo>
                    <a:pt x="529959" y="1716"/>
                  </a:lnTo>
                  <a:lnTo>
                    <a:pt x="521449" y="0"/>
                  </a:lnTo>
                  <a:close/>
                </a:path>
              </a:pathLst>
            </a:custGeom>
            <a:solidFill>
              <a:srgbClr val="7ECAC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3" name="object 111">
              <a:extLst>
                <a:ext uri="{FF2B5EF4-FFF2-40B4-BE49-F238E27FC236}">
                  <a16:creationId xmlns:a16="http://schemas.microsoft.com/office/drawing/2014/main" id="{6CFA0196-DCEA-4F4E-93D4-63C1858D34F4}"/>
                </a:ext>
              </a:extLst>
            </p:cNvPr>
            <p:cNvSpPr/>
            <p:nvPr/>
          </p:nvSpPr>
          <p:spPr>
            <a:xfrm>
              <a:off x="3386016" y="2806162"/>
              <a:ext cx="336518" cy="270770"/>
            </a:xfrm>
            <a:custGeom>
              <a:avLst/>
              <a:gdLst/>
              <a:ahLst/>
              <a:cxnLst/>
              <a:rect l="l" t="t" r="r" b="b"/>
              <a:pathLst>
                <a:path w="238760" h="381635">
                  <a:moveTo>
                    <a:pt x="0" y="381381"/>
                  </a:moveTo>
                  <a:lnTo>
                    <a:pt x="238366" y="381381"/>
                  </a:lnTo>
                  <a:lnTo>
                    <a:pt x="238366" y="0"/>
                  </a:lnTo>
                  <a:lnTo>
                    <a:pt x="0" y="0"/>
                  </a:lnTo>
                  <a:lnTo>
                    <a:pt x="0" y="381381"/>
                  </a:lnTo>
                  <a:close/>
                </a:path>
              </a:pathLst>
            </a:custGeom>
            <a:solidFill>
              <a:srgbClr val="E0AD8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4" name="object 112">
              <a:extLst>
                <a:ext uri="{FF2B5EF4-FFF2-40B4-BE49-F238E27FC236}">
                  <a16:creationId xmlns:a16="http://schemas.microsoft.com/office/drawing/2014/main" id="{FC522951-B807-104C-B163-69916C6EF9B4}"/>
                </a:ext>
              </a:extLst>
            </p:cNvPr>
            <p:cNvSpPr/>
            <p:nvPr/>
          </p:nvSpPr>
          <p:spPr>
            <a:xfrm>
              <a:off x="3422821" y="2826959"/>
              <a:ext cx="263129" cy="229321"/>
            </a:xfrm>
            <a:custGeom>
              <a:avLst/>
              <a:gdLst/>
              <a:ahLst/>
              <a:cxnLst/>
              <a:rect l="l" t="t" r="r" b="b"/>
              <a:pathLst>
                <a:path w="186689" h="323214">
                  <a:moveTo>
                    <a:pt x="0" y="322757"/>
                  </a:moveTo>
                  <a:lnTo>
                    <a:pt x="186143" y="322757"/>
                  </a:lnTo>
                  <a:lnTo>
                    <a:pt x="186143" y="0"/>
                  </a:lnTo>
                  <a:lnTo>
                    <a:pt x="0" y="0"/>
                  </a:lnTo>
                  <a:lnTo>
                    <a:pt x="0" y="322757"/>
                  </a:lnTo>
                  <a:close/>
                </a:path>
              </a:pathLst>
            </a:custGeom>
            <a:solidFill>
              <a:srgbClr val="F5EFE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5" name="object 113">
              <a:extLst>
                <a:ext uri="{FF2B5EF4-FFF2-40B4-BE49-F238E27FC236}">
                  <a16:creationId xmlns:a16="http://schemas.microsoft.com/office/drawing/2014/main" id="{9D09ECCD-CF27-2944-9A6E-CC7851DA4726}"/>
                </a:ext>
              </a:extLst>
            </p:cNvPr>
            <p:cNvSpPr/>
            <p:nvPr/>
          </p:nvSpPr>
          <p:spPr>
            <a:xfrm>
              <a:off x="3461950" y="2847971"/>
              <a:ext cx="184369" cy="186971"/>
            </a:xfrm>
            <a:custGeom>
              <a:avLst/>
              <a:gdLst/>
              <a:ahLst/>
              <a:cxnLst/>
              <a:rect l="l" t="t" r="r" b="b"/>
              <a:pathLst>
                <a:path w="130810" h="263525">
                  <a:moveTo>
                    <a:pt x="0" y="263525"/>
                  </a:moveTo>
                  <a:lnTo>
                    <a:pt x="130632" y="263525"/>
                  </a:lnTo>
                  <a:lnTo>
                    <a:pt x="130632" y="0"/>
                  </a:lnTo>
                  <a:lnTo>
                    <a:pt x="0" y="0"/>
                  </a:lnTo>
                  <a:lnTo>
                    <a:pt x="0" y="263525"/>
                  </a:lnTo>
                  <a:close/>
                </a:path>
              </a:pathLst>
            </a:custGeom>
            <a:solidFill>
              <a:srgbClr val="EBD19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6" name="object 114">
              <a:extLst>
                <a:ext uri="{FF2B5EF4-FFF2-40B4-BE49-F238E27FC236}">
                  <a16:creationId xmlns:a16="http://schemas.microsoft.com/office/drawing/2014/main" id="{27285C53-FBF0-3648-9B8F-FF0D5CE3803C}"/>
                </a:ext>
              </a:extLst>
            </p:cNvPr>
            <p:cNvSpPr/>
            <p:nvPr/>
          </p:nvSpPr>
          <p:spPr>
            <a:xfrm>
              <a:off x="3416431" y="3055810"/>
              <a:ext cx="275659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224" y="0"/>
                  </a:lnTo>
                </a:path>
              </a:pathLst>
            </a:custGeom>
            <a:ln w="8889">
              <a:solidFill>
                <a:srgbClr val="B48D73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7" name="object 115">
              <a:extLst>
                <a:ext uri="{FF2B5EF4-FFF2-40B4-BE49-F238E27FC236}">
                  <a16:creationId xmlns:a16="http://schemas.microsoft.com/office/drawing/2014/main" id="{79F9E56F-DD5D-0742-AE5B-E5D9A65C0E2B}"/>
                </a:ext>
              </a:extLst>
            </p:cNvPr>
            <p:cNvSpPr/>
            <p:nvPr/>
          </p:nvSpPr>
          <p:spPr>
            <a:xfrm>
              <a:off x="3422820" y="2830095"/>
              <a:ext cx="0" cy="222563"/>
            </a:xfrm>
            <a:custGeom>
              <a:avLst/>
              <a:gdLst/>
              <a:ahLst/>
              <a:cxnLst/>
              <a:rect l="l" t="t" r="r" b="b"/>
              <a:pathLst>
                <a:path h="313689">
                  <a:moveTo>
                    <a:pt x="0" y="0"/>
                  </a:moveTo>
                  <a:lnTo>
                    <a:pt x="0" y="313689"/>
                  </a:lnTo>
                </a:path>
              </a:pathLst>
            </a:custGeom>
            <a:ln w="9067">
              <a:solidFill>
                <a:srgbClr val="B48D73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8" name="object 116">
              <a:extLst>
                <a:ext uri="{FF2B5EF4-FFF2-40B4-BE49-F238E27FC236}">
                  <a16:creationId xmlns:a16="http://schemas.microsoft.com/office/drawing/2014/main" id="{F5D745B8-1F5E-8848-81C8-01FFD62A5661}"/>
                </a:ext>
              </a:extLst>
            </p:cNvPr>
            <p:cNvSpPr/>
            <p:nvPr/>
          </p:nvSpPr>
          <p:spPr>
            <a:xfrm>
              <a:off x="3416431" y="2826940"/>
              <a:ext cx="275659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224" y="0"/>
                  </a:lnTo>
                </a:path>
              </a:pathLst>
            </a:custGeom>
            <a:ln w="8890">
              <a:solidFill>
                <a:srgbClr val="B48D73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9" name="object 117">
              <a:extLst>
                <a:ext uri="{FF2B5EF4-FFF2-40B4-BE49-F238E27FC236}">
                  <a16:creationId xmlns:a16="http://schemas.microsoft.com/office/drawing/2014/main" id="{A1C9341F-1E86-F347-A98C-2DB3378A7936}"/>
                </a:ext>
              </a:extLst>
            </p:cNvPr>
            <p:cNvSpPr/>
            <p:nvPr/>
          </p:nvSpPr>
          <p:spPr>
            <a:xfrm>
              <a:off x="3685187" y="2830185"/>
              <a:ext cx="0" cy="222563"/>
            </a:xfrm>
            <a:custGeom>
              <a:avLst/>
              <a:gdLst/>
              <a:ahLst/>
              <a:cxnLst/>
              <a:rect l="l" t="t" r="r" b="b"/>
              <a:pathLst>
                <a:path h="313689">
                  <a:moveTo>
                    <a:pt x="0" y="0"/>
                  </a:moveTo>
                  <a:lnTo>
                    <a:pt x="0" y="313664"/>
                  </a:lnTo>
                </a:path>
              </a:pathLst>
            </a:custGeom>
            <a:ln w="9080">
              <a:solidFill>
                <a:srgbClr val="B48D73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0" name="object 118">
              <a:extLst>
                <a:ext uri="{FF2B5EF4-FFF2-40B4-BE49-F238E27FC236}">
                  <a16:creationId xmlns:a16="http://schemas.microsoft.com/office/drawing/2014/main" id="{6F0335FF-22AA-3141-B8AE-3C1016867E78}"/>
                </a:ext>
              </a:extLst>
            </p:cNvPr>
            <p:cNvSpPr/>
            <p:nvPr/>
          </p:nvSpPr>
          <p:spPr>
            <a:xfrm>
              <a:off x="2327399" y="3634053"/>
              <a:ext cx="739266" cy="66679"/>
            </a:xfrm>
            <a:custGeom>
              <a:avLst/>
              <a:gdLst/>
              <a:ahLst/>
              <a:cxnLst/>
              <a:rect l="l" t="t" r="r" b="b"/>
              <a:pathLst>
                <a:path w="524510" h="93979">
                  <a:moveTo>
                    <a:pt x="261975" y="0"/>
                  </a:moveTo>
                  <a:lnTo>
                    <a:pt x="192330" y="1676"/>
                  </a:lnTo>
                  <a:lnTo>
                    <a:pt x="129748" y="6409"/>
                  </a:lnTo>
                  <a:lnTo>
                    <a:pt x="76728" y="13749"/>
                  </a:lnTo>
                  <a:lnTo>
                    <a:pt x="35766" y="23249"/>
                  </a:lnTo>
                  <a:lnTo>
                    <a:pt x="0" y="46939"/>
                  </a:lnTo>
                  <a:lnTo>
                    <a:pt x="9357" y="59417"/>
                  </a:lnTo>
                  <a:lnTo>
                    <a:pt x="76728" y="80135"/>
                  </a:lnTo>
                  <a:lnTo>
                    <a:pt x="129748" y="87478"/>
                  </a:lnTo>
                  <a:lnTo>
                    <a:pt x="192330" y="92213"/>
                  </a:lnTo>
                  <a:lnTo>
                    <a:pt x="261975" y="93891"/>
                  </a:lnTo>
                  <a:lnTo>
                    <a:pt x="331621" y="92213"/>
                  </a:lnTo>
                  <a:lnTo>
                    <a:pt x="394202" y="87478"/>
                  </a:lnTo>
                  <a:lnTo>
                    <a:pt x="447222" y="80135"/>
                  </a:lnTo>
                  <a:lnTo>
                    <a:pt x="488185" y="70632"/>
                  </a:lnTo>
                  <a:lnTo>
                    <a:pt x="523951" y="46939"/>
                  </a:lnTo>
                  <a:lnTo>
                    <a:pt x="514593" y="34461"/>
                  </a:lnTo>
                  <a:lnTo>
                    <a:pt x="447222" y="13749"/>
                  </a:lnTo>
                  <a:lnTo>
                    <a:pt x="394202" y="6409"/>
                  </a:lnTo>
                  <a:lnTo>
                    <a:pt x="331621" y="1676"/>
                  </a:lnTo>
                  <a:lnTo>
                    <a:pt x="261975" y="0"/>
                  </a:lnTo>
                  <a:close/>
                </a:path>
              </a:pathLst>
            </a:custGeom>
            <a:solidFill>
              <a:srgbClr val="231916">
                <a:alpha val="16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1" name="object 119">
              <a:extLst>
                <a:ext uri="{FF2B5EF4-FFF2-40B4-BE49-F238E27FC236}">
                  <a16:creationId xmlns:a16="http://schemas.microsoft.com/office/drawing/2014/main" id="{2F706418-1FD2-9444-A256-2389C5E29E5D}"/>
                </a:ext>
              </a:extLst>
            </p:cNvPr>
            <p:cNvSpPr/>
            <p:nvPr/>
          </p:nvSpPr>
          <p:spPr>
            <a:xfrm>
              <a:off x="2731222" y="3417409"/>
              <a:ext cx="176314" cy="209948"/>
            </a:xfrm>
            <a:custGeom>
              <a:avLst/>
              <a:gdLst/>
              <a:ahLst/>
              <a:cxnLst/>
              <a:rect l="l" t="t" r="r" b="b"/>
              <a:pathLst>
                <a:path w="125094" h="295910">
                  <a:moveTo>
                    <a:pt x="62522" y="0"/>
                  </a:moveTo>
                  <a:lnTo>
                    <a:pt x="0" y="11442"/>
                  </a:lnTo>
                  <a:lnTo>
                    <a:pt x="58661" y="288378"/>
                  </a:lnTo>
                  <a:lnTo>
                    <a:pt x="124663" y="295910"/>
                  </a:lnTo>
                  <a:lnTo>
                    <a:pt x="121196" y="276936"/>
                  </a:lnTo>
                  <a:lnTo>
                    <a:pt x="62522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2" name="object 120">
              <a:extLst>
                <a:ext uri="{FF2B5EF4-FFF2-40B4-BE49-F238E27FC236}">
                  <a16:creationId xmlns:a16="http://schemas.microsoft.com/office/drawing/2014/main" id="{F3E1F731-6D6A-E549-AC83-5805189A079E}"/>
                </a:ext>
              </a:extLst>
            </p:cNvPr>
            <p:cNvSpPr/>
            <p:nvPr/>
          </p:nvSpPr>
          <p:spPr>
            <a:xfrm>
              <a:off x="2743232" y="3613895"/>
              <a:ext cx="176404" cy="59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3" name="object 121">
              <a:extLst>
                <a:ext uri="{FF2B5EF4-FFF2-40B4-BE49-F238E27FC236}">
                  <a16:creationId xmlns:a16="http://schemas.microsoft.com/office/drawing/2014/main" id="{90217C85-1571-7A41-A5DB-6D4106B0C4C6}"/>
                </a:ext>
              </a:extLst>
            </p:cNvPr>
            <p:cNvSpPr/>
            <p:nvPr/>
          </p:nvSpPr>
          <p:spPr>
            <a:xfrm>
              <a:off x="2712014" y="3317191"/>
              <a:ext cx="156624" cy="190576"/>
            </a:xfrm>
            <a:custGeom>
              <a:avLst/>
              <a:gdLst/>
              <a:ahLst/>
              <a:cxnLst/>
              <a:rect l="l" t="t" r="r" b="b"/>
              <a:pathLst>
                <a:path w="111125" h="268604">
                  <a:moveTo>
                    <a:pt x="100965" y="0"/>
                  </a:moveTo>
                  <a:lnTo>
                    <a:pt x="0" y="3581"/>
                  </a:lnTo>
                  <a:lnTo>
                    <a:pt x="16573" y="268008"/>
                  </a:lnTo>
                  <a:lnTo>
                    <a:pt x="111112" y="264642"/>
                  </a:lnTo>
                  <a:lnTo>
                    <a:pt x="100965" y="0"/>
                  </a:lnTo>
                  <a:close/>
                </a:path>
              </a:pathLst>
            </a:custGeom>
            <a:solidFill>
              <a:srgbClr val="416C8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4" name="object 122">
              <a:extLst>
                <a:ext uri="{FF2B5EF4-FFF2-40B4-BE49-F238E27FC236}">
                  <a16:creationId xmlns:a16="http://schemas.microsoft.com/office/drawing/2014/main" id="{53F3EB09-6D86-874E-9C0A-6B6A6863C687}"/>
                </a:ext>
              </a:extLst>
            </p:cNvPr>
            <p:cNvSpPr/>
            <p:nvPr/>
          </p:nvSpPr>
          <p:spPr>
            <a:xfrm>
              <a:off x="2729377" y="3498947"/>
              <a:ext cx="145884" cy="15769"/>
            </a:xfrm>
            <a:custGeom>
              <a:avLst/>
              <a:gdLst/>
              <a:ahLst/>
              <a:cxnLst/>
              <a:rect l="l" t="t" r="r" b="b"/>
              <a:pathLst>
                <a:path w="103505" h="22225">
                  <a:moveTo>
                    <a:pt x="102806" y="0"/>
                  </a:moveTo>
                  <a:lnTo>
                    <a:pt x="0" y="3644"/>
                  </a:lnTo>
                  <a:lnTo>
                    <a:pt x="647" y="21805"/>
                  </a:lnTo>
                  <a:lnTo>
                    <a:pt x="103454" y="18161"/>
                  </a:lnTo>
                  <a:lnTo>
                    <a:pt x="102806" y="0"/>
                  </a:lnTo>
                  <a:close/>
                </a:path>
              </a:pathLst>
            </a:custGeom>
            <a:solidFill>
              <a:srgbClr val="6D9AC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5" name="object 123">
              <a:extLst>
                <a:ext uri="{FF2B5EF4-FFF2-40B4-BE49-F238E27FC236}">
                  <a16:creationId xmlns:a16="http://schemas.microsoft.com/office/drawing/2014/main" id="{94ED6245-07CF-B240-9230-E1BDBA516E7B}"/>
                </a:ext>
              </a:extLst>
            </p:cNvPr>
            <p:cNvSpPr/>
            <p:nvPr/>
          </p:nvSpPr>
          <p:spPr>
            <a:xfrm>
              <a:off x="2380866" y="3135033"/>
              <a:ext cx="153044" cy="112183"/>
            </a:xfrm>
            <a:custGeom>
              <a:avLst/>
              <a:gdLst/>
              <a:ahLst/>
              <a:cxnLst/>
              <a:rect l="l" t="t" r="r" b="b"/>
              <a:pathLst>
                <a:path w="108585" h="158114">
                  <a:moveTo>
                    <a:pt x="57594" y="0"/>
                  </a:moveTo>
                  <a:lnTo>
                    <a:pt x="34921" y="45231"/>
                  </a:lnTo>
                  <a:lnTo>
                    <a:pt x="17935" y="80292"/>
                  </a:lnTo>
                  <a:lnTo>
                    <a:pt x="2683" y="117418"/>
                  </a:lnTo>
                  <a:lnTo>
                    <a:pt x="0" y="128570"/>
                  </a:lnTo>
                  <a:lnTo>
                    <a:pt x="954" y="139161"/>
                  </a:lnTo>
                  <a:lnTo>
                    <a:pt x="7277" y="150342"/>
                  </a:lnTo>
                  <a:lnTo>
                    <a:pt x="18224" y="157599"/>
                  </a:lnTo>
                  <a:lnTo>
                    <a:pt x="30116" y="157705"/>
                  </a:lnTo>
                  <a:lnTo>
                    <a:pt x="40243" y="153739"/>
                  </a:lnTo>
                  <a:lnTo>
                    <a:pt x="45897" y="148780"/>
                  </a:lnTo>
                  <a:lnTo>
                    <a:pt x="48747" y="143638"/>
                  </a:lnTo>
                  <a:lnTo>
                    <a:pt x="56167" y="129790"/>
                  </a:lnTo>
                  <a:lnTo>
                    <a:pt x="108013" y="32296"/>
                  </a:lnTo>
                  <a:lnTo>
                    <a:pt x="57594" y="0"/>
                  </a:lnTo>
                  <a:close/>
                </a:path>
              </a:pathLst>
            </a:custGeom>
            <a:solidFill>
              <a:srgbClr val="F9CCB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6" name="object 124">
              <a:extLst>
                <a:ext uri="{FF2B5EF4-FFF2-40B4-BE49-F238E27FC236}">
                  <a16:creationId xmlns:a16="http://schemas.microsoft.com/office/drawing/2014/main" id="{E0D9337C-DA02-DD49-B973-626E1C9A5BE4}"/>
                </a:ext>
              </a:extLst>
            </p:cNvPr>
            <p:cNvSpPr/>
            <p:nvPr/>
          </p:nvSpPr>
          <p:spPr>
            <a:xfrm>
              <a:off x="2842039" y="3135033"/>
              <a:ext cx="154834" cy="110831"/>
            </a:xfrm>
            <a:custGeom>
              <a:avLst/>
              <a:gdLst/>
              <a:ahLst/>
              <a:cxnLst/>
              <a:rect l="l" t="t" r="r" b="b"/>
              <a:pathLst>
                <a:path w="109855" h="156210">
                  <a:moveTo>
                    <a:pt x="50418" y="0"/>
                  </a:moveTo>
                  <a:lnTo>
                    <a:pt x="0" y="32296"/>
                  </a:lnTo>
                  <a:lnTo>
                    <a:pt x="51857" y="129790"/>
                  </a:lnTo>
                  <a:lnTo>
                    <a:pt x="78057" y="155616"/>
                  </a:lnTo>
                  <a:lnTo>
                    <a:pt x="90056" y="154074"/>
                  </a:lnTo>
                  <a:lnTo>
                    <a:pt x="101053" y="146164"/>
                  </a:lnTo>
                  <a:lnTo>
                    <a:pt x="107680" y="135441"/>
                  </a:lnTo>
                  <a:lnTo>
                    <a:pt x="109316" y="125858"/>
                  </a:lnTo>
                  <a:lnTo>
                    <a:pt x="107317" y="115715"/>
                  </a:lnTo>
                  <a:lnTo>
                    <a:pt x="92017" y="79247"/>
                  </a:lnTo>
                  <a:lnTo>
                    <a:pt x="74241" y="44613"/>
                  </a:lnTo>
                  <a:lnTo>
                    <a:pt x="50418" y="0"/>
                  </a:lnTo>
                  <a:close/>
                </a:path>
              </a:pathLst>
            </a:custGeom>
            <a:solidFill>
              <a:srgbClr val="F9CCB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7" name="object 125">
              <a:extLst>
                <a:ext uri="{FF2B5EF4-FFF2-40B4-BE49-F238E27FC236}">
                  <a16:creationId xmlns:a16="http://schemas.microsoft.com/office/drawing/2014/main" id="{526AF5B9-4A8C-8F41-AF9C-1A4B6D6BEC79}"/>
                </a:ext>
              </a:extLst>
            </p:cNvPr>
            <p:cNvSpPr/>
            <p:nvPr/>
          </p:nvSpPr>
          <p:spPr>
            <a:xfrm>
              <a:off x="2397728" y="3151766"/>
              <a:ext cx="108294" cy="42801"/>
            </a:xfrm>
            <a:custGeom>
              <a:avLst/>
              <a:gdLst/>
              <a:ahLst/>
              <a:cxnLst/>
              <a:rect l="l" t="t" r="r" b="b"/>
              <a:pathLst>
                <a:path w="76835" h="60325">
                  <a:moveTo>
                    <a:pt x="19405" y="0"/>
                  </a:moveTo>
                  <a:lnTo>
                    <a:pt x="0" y="24206"/>
                  </a:lnTo>
                  <a:lnTo>
                    <a:pt x="76619" y="59778"/>
                  </a:lnTo>
                  <a:lnTo>
                    <a:pt x="76619" y="13614"/>
                  </a:lnTo>
                  <a:lnTo>
                    <a:pt x="19405" y="0"/>
                  </a:lnTo>
                  <a:close/>
                </a:path>
              </a:pathLst>
            </a:custGeom>
            <a:solidFill>
              <a:srgbClr val="FDFC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8" name="object 126">
              <a:extLst>
                <a:ext uri="{FF2B5EF4-FFF2-40B4-BE49-F238E27FC236}">
                  <a16:creationId xmlns:a16="http://schemas.microsoft.com/office/drawing/2014/main" id="{B3EC22D6-B251-614B-A219-FD522EFDF982}"/>
                </a:ext>
              </a:extLst>
            </p:cNvPr>
            <p:cNvSpPr/>
            <p:nvPr/>
          </p:nvSpPr>
          <p:spPr>
            <a:xfrm>
              <a:off x="2397728" y="3097809"/>
              <a:ext cx="104714" cy="88755"/>
            </a:xfrm>
            <a:custGeom>
              <a:avLst/>
              <a:gdLst/>
              <a:ahLst/>
              <a:cxnLst/>
              <a:rect l="l" t="t" r="r" b="b"/>
              <a:pathLst>
                <a:path w="74294" h="125095">
                  <a:moveTo>
                    <a:pt x="66395" y="0"/>
                  </a:moveTo>
                  <a:lnTo>
                    <a:pt x="0" y="87591"/>
                  </a:lnTo>
                  <a:lnTo>
                    <a:pt x="73774" y="124485"/>
                  </a:lnTo>
                  <a:lnTo>
                    <a:pt x="73774" y="10401"/>
                  </a:lnTo>
                  <a:lnTo>
                    <a:pt x="66395" y="0"/>
                  </a:lnTo>
                  <a:close/>
                </a:path>
              </a:pathLst>
            </a:custGeom>
            <a:solidFill>
              <a:srgbClr val="87572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9" name="object 127">
              <a:extLst>
                <a:ext uri="{FF2B5EF4-FFF2-40B4-BE49-F238E27FC236}">
                  <a16:creationId xmlns:a16="http://schemas.microsoft.com/office/drawing/2014/main" id="{CA593334-4A44-FD46-8776-285A7F47B63C}"/>
                </a:ext>
              </a:extLst>
            </p:cNvPr>
            <p:cNvSpPr/>
            <p:nvPr/>
          </p:nvSpPr>
          <p:spPr>
            <a:xfrm>
              <a:off x="2864289" y="3151766"/>
              <a:ext cx="108294" cy="42801"/>
            </a:xfrm>
            <a:custGeom>
              <a:avLst/>
              <a:gdLst/>
              <a:ahLst/>
              <a:cxnLst/>
              <a:rect l="l" t="t" r="r" b="b"/>
              <a:pathLst>
                <a:path w="76835" h="60325">
                  <a:moveTo>
                    <a:pt x="57213" y="0"/>
                  </a:moveTo>
                  <a:lnTo>
                    <a:pt x="0" y="13614"/>
                  </a:lnTo>
                  <a:lnTo>
                    <a:pt x="0" y="59778"/>
                  </a:lnTo>
                  <a:lnTo>
                    <a:pt x="76619" y="24206"/>
                  </a:lnTo>
                  <a:lnTo>
                    <a:pt x="57213" y="0"/>
                  </a:lnTo>
                  <a:close/>
                </a:path>
              </a:pathLst>
            </a:custGeom>
            <a:solidFill>
              <a:srgbClr val="FDFCE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0" name="object 128">
              <a:extLst>
                <a:ext uri="{FF2B5EF4-FFF2-40B4-BE49-F238E27FC236}">
                  <a16:creationId xmlns:a16="http://schemas.microsoft.com/office/drawing/2014/main" id="{5B463BD9-8263-A24C-BCE3-A113340B9E4E}"/>
                </a:ext>
              </a:extLst>
            </p:cNvPr>
            <p:cNvSpPr/>
            <p:nvPr/>
          </p:nvSpPr>
          <p:spPr>
            <a:xfrm>
              <a:off x="2868298" y="3097809"/>
              <a:ext cx="104714" cy="88755"/>
            </a:xfrm>
            <a:custGeom>
              <a:avLst/>
              <a:gdLst/>
              <a:ahLst/>
              <a:cxnLst/>
              <a:rect l="l" t="t" r="r" b="b"/>
              <a:pathLst>
                <a:path w="74294" h="125095">
                  <a:moveTo>
                    <a:pt x="7378" y="0"/>
                  </a:moveTo>
                  <a:lnTo>
                    <a:pt x="0" y="10401"/>
                  </a:lnTo>
                  <a:lnTo>
                    <a:pt x="0" y="124485"/>
                  </a:lnTo>
                  <a:lnTo>
                    <a:pt x="73774" y="8759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7572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1" name="object 129">
              <a:extLst>
                <a:ext uri="{FF2B5EF4-FFF2-40B4-BE49-F238E27FC236}">
                  <a16:creationId xmlns:a16="http://schemas.microsoft.com/office/drawing/2014/main" id="{5FD281CB-C311-FB4B-8E0F-3C698A62EAD9}"/>
                </a:ext>
              </a:extLst>
            </p:cNvPr>
            <p:cNvSpPr/>
            <p:nvPr/>
          </p:nvSpPr>
          <p:spPr>
            <a:xfrm>
              <a:off x="2500581" y="3417408"/>
              <a:ext cx="146778" cy="212652"/>
            </a:xfrm>
            <a:custGeom>
              <a:avLst/>
              <a:gdLst/>
              <a:ahLst/>
              <a:cxnLst/>
              <a:rect l="l" t="t" r="r" b="b"/>
              <a:pathLst>
                <a:path w="104139" h="299720">
                  <a:moveTo>
                    <a:pt x="40805" y="0"/>
                  </a:moveTo>
                  <a:lnTo>
                    <a:pt x="2108" y="280415"/>
                  </a:lnTo>
                  <a:lnTo>
                    <a:pt x="0" y="299592"/>
                  </a:lnTo>
                  <a:lnTo>
                    <a:pt x="65290" y="287362"/>
                  </a:lnTo>
                  <a:lnTo>
                    <a:pt x="103987" y="6934"/>
                  </a:lnTo>
                  <a:lnTo>
                    <a:pt x="40805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2" name="object 130">
              <a:extLst>
                <a:ext uri="{FF2B5EF4-FFF2-40B4-BE49-F238E27FC236}">
                  <a16:creationId xmlns:a16="http://schemas.microsoft.com/office/drawing/2014/main" id="{FA7A5AD2-CBEB-9742-A378-92BB5073C10A}"/>
                </a:ext>
              </a:extLst>
            </p:cNvPr>
            <p:cNvSpPr/>
            <p:nvPr/>
          </p:nvSpPr>
          <p:spPr>
            <a:xfrm>
              <a:off x="2490629" y="3616364"/>
              <a:ext cx="177746" cy="542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3" name="object 131">
              <a:extLst>
                <a:ext uri="{FF2B5EF4-FFF2-40B4-BE49-F238E27FC236}">
                  <a16:creationId xmlns:a16="http://schemas.microsoft.com/office/drawing/2014/main" id="{ADAA61B4-0B5A-DC49-89E1-E803EBB1B910}"/>
                </a:ext>
              </a:extLst>
            </p:cNvPr>
            <p:cNvSpPr/>
            <p:nvPr/>
          </p:nvSpPr>
          <p:spPr>
            <a:xfrm>
              <a:off x="2513542" y="3316805"/>
              <a:ext cx="143199" cy="189674"/>
            </a:xfrm>
            <a:custGeom>
              <a:avLst/>
              <a:gdLst/>
              <a:ahLst/>
              <a:cxnLst/>
              <a:rect l="l" t="t" r="r" b="b"/>
              <a:pathLst>
                <a:path w="101600" h="267335">
                  <a:moveTo>
                    <a:pt x="100990" y="0"/>
                  </a:moveTo>
                  <a:lnTo>
                    <a:pt x="0" y="2374"/>
                  </a:lnTo>
                  <a:lnTo>
                    <a:pt x="5473" y="267157"/>
                  </a:lnTo>
                  <a:lnTo>
                    <a:pt x="100037" y="264934"/>
                  </a:lnTo>
                  <a:lnTo>
                    <a:pt x="100990" y="0"/>
                  </a:lnTo>
                  <a:close/>
                </a:path>
              </a:pathLst>
            </a:custGeom>
            <a:solidFill>
              <a:srgbClr val="416C8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4" name="object 132">
              <a:extLst>
                <a:ext uri="{FF2B5EF4-FFF2-40B4-BE49-F238E27FC236}">
                  <a16:creationId xmlns:a16="http://schemas.microsoft.com/office/drawing/2014/main" id="{705B5BD9-683A-AF43-B73C-4880AC2D8DF8}"/>
                </a:ext>
              </a:extLst>
            </p:cNvPr>
            <p:cNvSpPr/>
            <p:nvPr/>
          </p:nvSpPr>
          <p:spPr>
            <a:xfrm>
              <a:off x="2566506" y="3317660"/>
              <a:ext cx="204059" cy="79744"/>
            </a:xfrm>
            <a:custGeom>
              <a:avLst/>
              <a:gdLst/>
              <a:ahLst/>
              <a:cxnLst/>
              <a:rect l="l" t="t" r="r" b="b"/>
              <a:pathLst>
                <a:path w="144780" h="112395">
                  <a:moveTo>
                    <a:pt x="144564" y="0"/>
                  </a:moveTo>
                  <a:lnTo>
                    <a:pt x="0" y="0"/>
                  </a:lnTo>
                  <a:lnTo>
                    <a:pt x="0" y="112369"/>
                  </a:lnTo>
                  <a:lnTo>
                    <a:pt x="144564" y="112369"/>
                  </a:lnTo>
                  <a:lnTo>
                    <a:pt x="144564" y="0"/>
                  </a:lnTo>
                  <a:close/>
                </a:path>
              </a:pathLst>
            </a:custGeom>
            <a:solidFill>
              <a:srgbClr val="416C8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5" name="object 133">
              <a:extLst>
                <a:ext uri="{FF2B5EF4-FFF2-40B4-BE49-F238E27FC236}">
                  <a16:creationId xmlns:a16="http://schemas.microsoft.com/office/drawing/2014/main" id="{42A70C1C-B80A-4E4B-AB48-676A767D583D}"/>
                </a:ext>
              </a:extLst>
            </p:cNvPr>
            <p:cNvSpPr/>
            <p:nvPr/>
          </p:nvSpPr>
          <p:spPr>
            <a:xfrm>
              <a:off x="2491310" y="3086799"/>
              <a:ext cx="387533" cy="264913"/>
            </a:xfrm>
            <a:custGeom>
              <a:avLst/>
              <a:gdLst/>
              <a:ahLst/>
              <a:cxnLst/>
              <a:rect l="l" t="t" r="r" b="b"/>
              <a:pathLst>
                <a:path w="274955" h="373379">
                  <a:moveTo>
                    <a:pt x="136207" y="0"/>
                  </a:moveTo>
                  <a:lnTo>
                    <a:pt x="0" y="25730"/>
                  </a:lnTo>
                  <a:lnTo>
                    <a:pt x="0" y="373062"/>
                  </a:lnTo>
                  <a:lnTo>
                    <a:pt x="274688" y="373062"/>
                  </a:lnTo>
                  <a:lnTo>
                    <a:pt x="274688" y="25730"/>
                  </a:lnTo>
                  <a:lnTo>
                    <a:pt x="136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6" name="object 134">
              <a:extLst>
                <a:ext uri="{FF2B5EF4-FFF2-40B4-BE49-F238E27FC236}">
                  <a16:creationId xmlns:a16="http://schemas.microsoft.com/office/drawing/2014/main" id="{99620D90-D5EF-AE49-A20B-98B6FD1D9EDC}"/>
                </a:ext>
              </a:extLst>
            </p:cNvPr>
            <p:cNvSpPr/>
            <p:nvPr/>
          </p:nvSpPr>
          <p:spPr>
            <a:xfrm>
              <a:off x="2491310" y="3079554"/>
              <a:ext cx="387533" cy="264913"/>
            </a:xfrm>
            <a:custGeom>
              <a:avLst/>
              <a:gdLst/>
              <a:ahLst/>
              <a:cxnLst/>
              <a:rect l="l" t="t" r="r" b="b"/>
              <a:pathLst>
                <a:path w="274955" h="373379">
                  <a:moveTo>
                    <a:pt x="136207" y="0"/>
                  </a:moveTo>
                  <a:lnTo>
                    <a:pt x="0" y="25730"/>
                  </a:lnTo>
                  <a:lnTo>
                    <a:pt x="0" y="373062"/>
                  </a:lnTo>
                  <a:lnTo>
                    <a:pt x="274688" y="373062"/>
                  </a:lnTo>
                  <a:lnTo>
                    <a:pt x="274688" y="25730"/>
                  </a:lnTo>
                  <a:lnTo>
                    <a:pt x="136207" y="0"/>
                  </a:lnTo>
                  <a:close/>
                </a:path>
              </a:pathLst>
            </a:custGeom>
            <a:solidFill>
              <a:srgbClr val="B3721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7" name="object 135">
              <a:extLst>
                <a:ext uri="{FF2B5EF4-FFF2-40B4-BE49-F238E27FC236}">
                  <a16:creationId xmlns:a16="http://schemas.microsoft.com/office/drawing/2014/main" id="{8B4F8204-E51A-2744-AA6C-7356E6DA701A}"/>
                </a:ext>
              </a:extLst>
            </p:cNvPr>
            <p:cNvSpPr/>
            <p:nvPr/>
          </p:nvSpPr>
          <p:spPr>
            <a:xfrm>
              <a:off x="2576906" y="3045728"/>
              <a:ext cx="219184" cy="142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8" name="object 136">
              <a:extLst>
                <a:ext uri="{FF2B5EF4-FFF2-40B4-BE49-F238E27FC236}">
                  <a16:creationId xmlns:a16="http://schemas.microsoft.com/office/drawing/2014/main" id="{1588B412-B6F7-0E4D-9E97-47275E81C77D}"/>
                </a:ext>
              </a:extLst>
            </p:cNvPr>
            <p:cNvSpPr/>
            <p:nvPr/>
          </p:nvSpPr>
          <p:spPr>
            <a:xfrm>
              <a:off x="2979080" y="2799818"/>
              <a:ext cx="254786" cy="1331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9" name="object 137">
              <a:extLst>
                <a:ext uri="{FF2B5EF4-FFF2-40B4-BE49-F238E27FC236}">
                  <a16:creationId xmlns:a16="http://schemas.microsoft.com/office/drawing/2014/main" id="{784F6272-A981-9440-B37F-1239FC7B262D}"/>
                </a:ext>
              </a:extLst>
            </p:cNvPr>
            <p:cNvSpPr/>
            <p:nvPr/>
          </p:nvSpPr>
          <p:spPr>
            <a:xfrm>
              <a:off x="2068191" y="2843826"/>
              <a:ext cx="254786" cy="1331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0" name="object 138">
              <a:extLst>
                <a:ext uri="{FF2B5EF4-FFF2-40B4-BE49-F238E27FC236}">
                  <a16:creationId xmlns:a16="http://schemas.microsoft.com/office/drawing/2014/main" id="{10A4A099-FA6A-1D40-83E0-24845089A840}"/>
                </a:ext>
              </a:extLst>
            </p:cNvPr>
            <p:cNvSpPr/>
            <p:nvPr/>
          </p:nvSpPr>
          <p:spPr>
            <a:xfrm>
              <a:off x="2167465" y="2549075"/>
              <a:ext cx="963015" cy="522618"/>
            </a:xfrm>
            <a:custGeom>
              <a:avLst/>
              <a:gdLst/>
              <a:ahLst/>
              <a:cxnLst/>
              <a:rect l="l" t="t" r="r" b="b"/>
              <a:pathLst>
                <a:path w="683260" h="736600">
                  <a:moveTo>
                    <a:pt x="348062" y="0"/>
                  </a:moveTo>
                  <a:lnTo>
                    <a:pt x="300558" y="2215"/>
                  </a:lnTo>
                  <a:lnTo>
                    <a:pt x="255466" y="10547"/>
                  </a:lnTo>
                  <a:lnTo>
                    <a:pt x="213700" y="26117"/>
                  </a:lnTo>
                  <a:lnTo>
                    <a:pt x="175355" y="48239"/>
                  </a:lnTo>
                  <a:lnTo>
                    <a:pt x="140528" y="76227"/>
                  </a:lnTo>
                  <a:lnTo>
                    <a:pt x="109314" y="109392"/>
                  </a:lnTo>
                  <a:lnTo>
                    <a:pt x="81808" y="147049"/>
                  </a:lnTo>
                  <a:lnTo>
                    <a:pt x="58106" y="188510"/>
                  </a:lnTo>
                  <a:lnTo>
                    <a:pt x="38304" y="233088"/>
                  </a:lnTo>
                  <a:lnTo>
                    <a:pt x="22496" y="280096"/>
                  </a:lnTo>
                  <a:lnTo>
                    <a:pt x="10779" y="328848"/>
                  </a:lnTo>
                  <a:lnTo>
                    <a:pt x="3249" y="378656"/>
                  </a:lnTo>
                  <a:lnTo>
                    <a:pt x="0" y="428833"/>
                  </a:lnTo>
                  <a:lnTo>
                    <a:pt x="2876" y="474624"/>
                  </a:lnTo>
                  <a:lnTo>
                    <a:pt x="13086" y="517910"/>
                  </a:lnTo>
                  <a:lnTo>
                    <a:pt x="29956" y="558338"/>
                  </a:lnTo>
                  <a:lnTo>
                    <a:pt x="52817" y="595549"/>
                  </a:lnTo>
                  <a:lnTo>
                    <a:pt x="80998" y="629189"/>
                  </a:lnTo>
                  <a:lnTo>
                    <a:pt x="113828" y="658900"/>
                  </a:lnTo>
                  <a:lnTo>
                    <a:pt x="150636" y="684328"/>
                  </a:lnTo>
                  <a:lnTo>
                    <a:pt x="190751" y="705115"/>
                  </a:lnTo>
                  <a:lnTo>
                    <a:pt x="233502" y="720906"/>
                  </a:lnTo>
                  <a:lnTo>
                    <a:pt x="278219" y="731344"/>
                  </a:lnTo>
                  <a:lnTo>
                    <a:pt x="324230" y="736073"/>
                  </a:lnTo>
                  <a:lnTo>
                    <a:pt x="370865" y="734738"/>
                  </a:lnTo>
                  <a:lnTo>
                    <a:pt x="416922" y="727174"/>
                  </a:lnTo>
                  <a:lnTo>
                    <a:pt x="461245" y="713768"/>
                  </a:lnTo>
                  <a:lnTo>
                    <a:pt x="503232" y="695000"/>
                  </a:lnTo>
                  <a:lnTo>
                    <a:pt x="542283" y="671348"/>
                  </a:lnTo>
                  <a:lnTo>
                    <a:pt x="577795" y="643293"/>
                  </a:lnTo>
                  <a:lnTo>
                    <a:pt x="609168" y="611313"/>
                  </a:lnTo>
                  <a:lnTo>
                    <a:pt x="635799" y="575889"/>
                  </a:lnTo>
                  <a:lnTo>
                    <a:pt x="657087" y="537499"/>
                  </a:lnTo>
                  <a:lnTo>
                    <a:pt x="672431" y="496623"/>
                  </a:lnTo>
                  <a:lnTo>
                    <a:pt x="681229" y="453740"/>
                  </a:lnTo>
                  <a:lnTo>
                    <a:pt x="682880" y="409330"/>
                  </a:lnTo>
                  <a:lnTo>
                    <a:pt x="676782" y="363873"/>
                  </a:lnTo>
                  <a:lnTo>
                    <a:pt x="664999" y="315389"/>
                  </a:lnTo>
                  <a:lnTo>
                    <a:pt x="650543" y="266027"/>
                  </a:lnTo>
                  <a:lnTo>
                    <a:pt x="633046" y="217155"/>
                  </a:lnTo>
                  <a:lnTo>
                    <a:pt x="612141" y="170147"/>
                  </a:lnTo>
                  <a:lnTo>
                    <a:pt x="587460" y="126372"/>
                  </a:lnTo>
                  <a:lnTo>
                    <a:pt x="558634" y="87201"/>
                  </a:lnTo>
                  <a:lnTo>
                    <a:pt x="525297" y="54006"/>
                  </a:lnTo>
                  <a:lnTo>
                    <a:pt x="486619" y="28948"/>
                  </a:lnTo>
                  <a:lnTo>
                    <a:pt x="442950" y="12303"/>
                  </a:lnTo>
                  <a:lnTo>
                    <a:pt x="396145" y="3008"/>
                  </a:lnTo>
                  <a:lnTo>
                    <a:pt x="348062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1" name="object 139">
              <a:extLst>
                <a:ext uri="{FF2B5EF4-FFF2-40B4-BE49-F238E27FC236}">
                  <a16:creationId xmlns:a16="http://schemas.microsoft.com/office/drawing/2014/main" id="{B9C53915-618E-EB4B-9117-07DDCDA9B5CC}"/>
                </a:ext>
              </a:extLst>
            </p:cNvPr>
            <p:cNvSpPr/>
            <p:nvPr/>
          </p:nvSpPr>
          <p:spPr>
            <a:xfrm>
              <a:off x="2390406" y="2871371"/>
              <a:ext cx="89500" cy="75690"/>
            </a:xfrm>
            <a:custGeom>
              <a:avLst/>
              <a:gdLst/>
              <a:ahLst/>
              <a:cxnLst/>
              <a:rect l="l" t="t" r="r" b="b"/>
              <a:pathLst>
                <a:path w="63500" h="106679">
                  <a:moveTo>
                    <a:pt x="26543" y="0"/>
                  </a:moveTo>
                  <a:lnTo>
                    <a:pt x="14628" y="5354"/>
                  </a:lnTo>
                  <a:lnTo>
                    <a:pt x="5665" y="17699"/>
                  </a:lnTo>
                  <a:lnTo>
                    <a:pt x="505" y="35227"/>
                  </a:lnTo>
                  <a:lnTo>
                    <a:pt x="0" y="56133"/>
                  </a:lnTo>
                  <a:lnTo>
                    <a:pt x="4472" y="76565"/>
                  </a:lnTo>
                  <a:lnTo>
                    <a:pt x="12874" y="92797"/>
                  </a:lnTo>
                  <a:lnTo>
                    <a:pt x="24024" y="103216"/>
                  </a:lnTo>
                  <a:lnTo>
                    <a:pt x="36741" y="106210"/>
                  </a:lnTo>
                  <a:lnTo>
                    <a:pt x="48649" y="100853"/>
                  </a:lnTo>
                  <a:lnTo>
                    <a:pt x="57611" y="88504"/>
                  </a:lnTo>
                  <a:lnTo>
                    <a:pt x="62771" y="70971"/>
                  </a:lnTo>
                  <a:lnTo>
                    <a:pt x="63271" y="50063"/>
                  </a:lnTo>
                  <a:lnTo>
                    <a:pt x="58800" y="29634"/>
                  </a:lnTo>
                  <a:lnTo>
                    <a:pt x="50403" y="13406"/>
                  </a:lnTo>
                  <a:lnTo>
                    <a:pt x="39257" y="2991"/>
                  </a:lnTo>
                  <a:lnTo>
                    <a:pt x="26543" y="0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2" name="object 140">
              <a:extLst>
                <a:ext uri="{FF2B5EF4-FFF2-40B4-BE49-F238E27FC236}">
                  <a16:creationId xmlns:a16="http://schemas.microsoft.com/office/drawing/2014/main" id="{C330ED71-EE6F-F04A-9F39-1D8D8F321834}"/>
                </a:ext>
              </a:extLst>
            </p:cNvPr>
            <p:cNvSpPr/>
            <p:nvPr/>
          </p:nvSpPr>
          <p:spPr>
            <a:xfrm>
              <a:off x="2608340" y="2928770"/>
              <a:ext cx="66230" cy="58119"/>
            </a:xfrm>
            <a:custGeom>
              <a:avLst/>
              <a:gdLst/>
              <a:ahLst/>
              <a:cxnLst/>
              <a:rect l="l" t="t" r="r" b="b"/>
              <a:pathLst>
                <a:path w="46989" h="81914">
                  <a:moveTo>
                    <a:pt x="39164" y="0"/>
                  </a:moveTo>
                  <a:lnTo>
                    <a:pt x="7746" y="40210"/>
                  </a:lnTo>
                  <a:lnTo>
                    <a:pt x="0" y="70889"/>
                  </a:lnTo>
                  <a:lnTo>
                    <a:pt x="4595" y="77454"/>
                  </a:lnTo>
                  <a:lnTo>
                    <a:pt x="18811" y="80279"/>
                  </a:lnTo>
                  <a:lnTo>
                    <a:pt x="46988" y="81533"/>
                  </a:lnTo>
                  <a:lnTo>
                    <a:pt x="39164" y="0"/>
                  </a:lnTo>
                  <a:close/>
                </a:path>
              </a:pathLst>
            </a:custGeom>
            <a:solidFill>
              <a:srgbClr val="F4BA8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3" name="object 141">
              <a:extLst>
                <a:ext uri="{FF2B5EF4-FFF2-40B4-BE49-F238E27FC236}">
                  <a16:creationId xmlns:a16="http://schemas.microsoft.com/office/drawing/2014/main" id="{3DCC5FFD-F5E2-A841-B8F9-0733724C1E93}"/>
                </a:ext>
              </a:extLst>
            </p:cNvPr>
            <p:cNvSpPr/>
            <p:nvPr/>
          </p:nvSpPr>
          <p:spPr>
            <a:xfrm>
              <a:off x="2359639" y="3007342"/>
              <a:ext cx="89481" cy="407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4" name="object 142">
              <a:extLst>
                <a:ext uri="{FF2B5EF4-FFF2-40B4-BE49-F238E27FC236}">
                  <a16:creationId xmlns:a16="http://schemas.microsoft.com/office/drawing/2014/main" id="{B76641D5-8883-5B4F-8A04-28E20761FA45}"/>
                </a:ext>
              </a:extLst>
            </p:cNvPr>
            <p:cNvSpPr/>
            <p:nvPr/>
          </p:nvSpPr>
          <p:spPr>
            <a:xfrm>
              <a:off x="2903062" y="2979698"/>
              <a:ext cx="89463" cy="442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5" name="object 143">
              <a:extLst>
                <a:ext uri="{FF2B5EF4-FFF2-40B4-BE49-F238E27FC236}">
                  <a16:creationId xmlns:a16="http://schemas.microsoft.com/office/drawing/2014/main" id="{D131566F-0103-F94B-B11F-942AD8B002FC}"/>
                </a:ext>
              </a:extLst>
            </p:cNvPr>
            <p:cNvSpPr/>
            <p:nvPr/>
          </p:nvSpPr>
          <p:spPr>
            <a:xfrm>
              <a:off x="2360640" y="2824569"/>
              <a:ext cx="97554" cy="48658"/>
            </a:xfrm>
            <a:custGeom>
              <a:avLst/>
              <a:gdLst/>
              <a:ahLst/>
              <a:cxnLst/>
              <a:rect l="l" t="t" r="r" b="b"/>
              <a:pathLst>
                <a:path w="69214" h="68579">
                  <a:moveTo>
                    <a:pt x="63525" y="0"/>
                  </a:moveTo>
                  <a:lnTo>
                    <a:pt x="60617" y="0"/>
                  </a:lnTo>
                  <a:lnTo>
                    <a:pt x="57975" y="2209"/>
                  </a:lnTo>
                  <a:lnTo>
                    <a:pt x="57861" y="5219"/>
                  </a:lnTo>
                  <a:lnTo>
                    <a:pt x="49046" y="34891"/>
                  </a:lnTo>
                  <a:lnTo>
                    <a:pt x="31605" y="50366"/>
                  </a:lnTo>
                  <a:lnTo>
                    <a:pt x="14186" y="56267"/>
                  </a:lnTo>
                  <a:lnTo>
                    <a:pt x="5435" y="57213"/>
                  </a:lnTo>
                  <a:lnTo>
                    <a:pt x="2425" y="57238"/>
                  </a:lnTo>
                  <a:lnTo>
                    <a:pt x="0" y="59689"/>
                  </a:lnTo>
                  <a:lnTo>
                    <a:pt x="25" y="65684"/>
                  </a:lnTo>
                  <a:lnTo>
                    <a:pt x="2451" y="68110"/>
                  </a:lnTo>
                  <a:lnTo>
                    <a:pt x="5461" y="68110"/>
                  </a:lnTo>
                  <a:lnTo>
                    <a:pt x="57844" y="41422"/>
                  </a:lnTo>
                  <a:lnTo>
                    <a:pt x="68872" y="2666"/>
                  </a:lnTo>
                  <a:lnTo>
                    <a:pt x="66535" y="126"/>
                  </a:lnTo>
                  <a:lnTo>
                    <a:pt x="63525" y="0"/>
                  </a:lnTo>
                  <a:close/>
                </a:path>
              </a:pathLst>
            </a:custGeom>
            <a:solidFill>
              <a:srgbClr val="755E4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6" name="object 144">
              <a:extLst>
                <a:ext uri="{FF2B5EF4-FFF2-40B4-BE49-F238E27FC236}">
                  <a16:creationId xmlns:a16="http://schemas.microsoft.com/office/drawing/2014/main" id="{47218B80-E4F6-A244-9159-D342E990B447}"/>
                </a:ext>
              </a:extLst>
            </p:cNvPr>
            <p:cNvSpPr/>
            <p:nvPr/>
          </p:nvSpPr>
          <p:spPr>
            <a:xfrm>
              <a:off x="2814080" y="2805044"/>
              <a:ext cx="116957" cy="1179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7" name="object 145">
              <a:extLst>
                <a:ext uri="{FF2B5EF4-FFF2-40B4-BE49-F238E27FC236}">
                  <a16:creationId xmlns:a16="http://schemas.microsoft.com/office/drawing/2014/main" id="{FC7528C5-BC35-E94D-A2F8-7F533AD9D006}"/>
                </a:ext>
              </a:extLst>
            </p:cNvPr>
            <p:cNvSpPr/>
            <p:nvPr/>
          </p:nvSpPr>
          <p:spPr>
            <a:xfrm>
              <a:off x="2079235" y="2525039"/>
              <a:ext cx="1108004" cy="460895"/>
            </a:xfrm>
            <a:custGeom>
              <a:avLst/>
              <a:gdLst/>
              <a:ahLst/>
              <a:cxnLst/>
              <a:rect l="l" t="t" r="r" b="b"/>
              <a:pathLst>
                <a:path w="786130" h="649604">
                  <a:moveTo>
                    <a:pt x="396811" y="0"/>
                  </a:moveTo>
                  <a:lnTo>
                    <a:pt x="333669" y="7639"/>
                  </a:lnTo>
                  <a:lnTo>
                    <a:pt x="278871" y="20462"/>
                  </a:lnTo>
                  <a:lnTo>
                    <a:pt x="231497" y="37775"/>
                  </a:lnTo>
                  <a:lnTo>
                    <a:pt x="190632" y="58887"/>
                  </a:lnTo>
                  <a:lnTo>
                    <a:pt x="155356" y="83106"/>
                  </a:lnTo>
                  <a:lnTo>
                    <a:pt x="124753" y="109739"/>
                  </a:lnTo>
                  <a:lnTo>
                    <a:pt x="97905" y="138094"/>
                  </a:lnTo>
                  <a:lnTo>
                    <a:pt x="51803" y="197205"/>
                  </a:lnTo>
                  <a:lnTo>
                    <a:pt x="15181" y="251350"/>
                  </a:lnTo>
                  <a:lnTo>
                    <a:pt x="0" y="296657"/>
                  </a:lnTo>
                  <a:lnTo>
                    <a:pt x="3582" y="357659"/>
                  </a:lnTo>
                  <a:lnTo>
                    <a:pt x="23253" y="458889"/>
                  </a:lnTo>
                  <a:lnTo>
                    <a:pt x="27654" y="532683"/>
                  </a:lnTo>
                  <a:lnTo>
                    <a:pt x="38501" y="577086"/>
                  </a:lnTo>
                  <a:lnTo>
                    <a:pt x="64239" y="609924"/>
                  </a:lnTo>
                  <a:lnTo>
                    <a:pt x="113309" y="649020"/>
                  </a:lnTo>
                  <a:lnTo>
                    <a:pt x="118861" y="601993"/>
                  </a:lnTo>
                  <a:lnTo>
                    <a:pt x="116481" y="564602"/>
                  </a:lnTo>
                  <a:lnTo>
                    <a:pt x="102361" y="517302"/>
                  </a:lnTo>
                  <a:lnTo>
                    <a:pt x="72694" y="440550"/>
                  </a:lnTo>
                  <a:lnTo>
                    <a:pt x="90688" y="427245"/>
                  </a:lnTo>
                  <a:lnTo>
                    <a:pt x="101822" y="411838"/>
                  </a:lnTo>
                  <a:lnTo>
                    <a:pt x="110717" y="384454"/>
                  </a:lnTo>
                  <a:lnTo>
                    <a:pt x="121996" y="335216"/>
                  </a:lnTo>
                  <a:lnTo>
                    <a:pt x="215218" y="335216"/>
                  </a:lnTo>
                  <a:lnTo>
                    <a:pt x="222633" y="316238"/>
                  </a:lnTo>
                  <a:lnTo>
                    <a:pt x="231927" y="287235"/>
                  </a:lnTo>
                  <a:lnTo>
                    <a:pt x="406955" y="287235"/>
                  </a:lnTo>
                  <a:lnTo>
                    <a:pt x="421766" y="260045"/>
                  </a:lnTo>
                  <a:lnTo>
                    <a:pt x="430212" y="247139"/>
                  </a:lnTo>
                  <a:lnTo>
                    <a:pt x="456763" y="247139"/>
                  </a:lnTo>
                  <a:lnTo>
                    <a:pt x="459235" y="243015"/>
                  </a:lnTo>
                  <a:lnTo>
                    <a:pt x="607818" y="243015"/>
                  </a:lnTo>
                  <a:lnTo>
                    <a:pt x="621017" y="184289"/>
                  </a:lnTo>
                  <a:lnTo>
                    <a:pt x="769978" y="184289"/>
                  </a:lnTo>
                  <a:lnTo>
                    <a:pt x="732612" y="135453"/>
                  </a:lnTo>
                  <a:lnTo>
                    <a:pt x="649770" y="73761"/>
                  </a:lnTo>
                  <a:lnTo>
                    <a:pt x="650974" y="66704"/>
                  </a:lnTo>
                  <a:lnTo>
                    <a:pt x="654453" y="62644"/>
                  </a:lnTo>
                  <a:lnTo>
                    <a:pt x="662975" y="60043"/>
                  </a:lnTo>
                  <a:lnTo>
                    <a:pt x="678613" y="57480"/>
                  </a:lnTo>
                  <a:lnTo>
                    <a:pt x="628243" y="57480"/>
                  </a:lnTo>
                  <a:lnTo>
                    <a:pt x="628214" y="52997"/>
                  </a:lnTo>
                  <a:lnTo>
                    <a:pt x="608418" y="52997"/>
                  </a:lnTo>
                  <a:lnTo>
                    <a:pt x="593096" y="43451"/>
                  </a:lnTo>
                  <a:lnTo>
                    <a:pt x="549925" y="23126"/>
                  </a:lnTo>
                  <a:lnTo>
                    <a:pt x="483099" y="4487"/>
                  </a:lnTo>
                  <a:lnTo>
                    <a:pt x="396811" y="0"/>
                  </a:lnTo>
                  <a:close/>
                </a:path>
                <a:path w="786130" h="649604">
                  <a:moveTo>
                    <a:pt x="773021" y="299212"/>
                  </a:moveTo>
                  <a:lnTo>
                    <a:pt x="678484" y="299212"/>
                  </a:lnTo>
                  <a:lnTo>
                    <a:pt x="680796" y="322847"/>
                  </a:lnTo>
                  <a:lnTo>
                    <a:pt x="684456" y="334460"/>
                  </a:lnTo>
                  <a:lnTo>
                    <a:pt x="694865" y="346292"/>
                  </a:lnTo>
                  <a:lnTo>
                    <a:pt x="714755" y="362127"/>
                  </a:lnTo>
                  <a:lnTo>
                    <a:pt x="695623" y="417413"/>
                  </a:lnTo>
                  <a:lnTo>
                    <a:pt x="689902" y="461892"/>
                  </a:lnTo>
                  <a:lnTo>
                    <a:pt x="698182" y="519011"/>
                  </a:lnTo>
                  <a:lnTo>
                    <a:pt x="721055" y="612216"/>
                  </a:lnTo>
                  <a:lnTo>
                    <a:pt x="766114" y="540814"/>
                  </a:lnTo>
                  <a:lnTo>
                    <a:pt x="785542" y="491918"/>
                  </a:lnTo>
                  <a:lnTo>
                    <a:pt x="783305" y="442941"/>
                  </a:lnTo>
                  <a:lnTo>
                    <a:pt x="763371" y="371297"/>
                  </a:lnTo>
                  <a:lnTo>
                    <a:pt x="773021" y="299212"/>
                  </a:lnTo>
                  <a:close/>
                </a:path>
                <a:path w="786130" h="649604">
                  <a:moveTo>
                    <a:pt x="215218" y="335216"/>
                  </a:moveTo>
                  <a:lnTo>
                    <a:pt x="121996" y="335216"/>
                  </a:lnTo>
                  <a:lnTo>
                    <a:pt x="121316" y="348426"/>
                  </a:lnTo>
                  <a:lnTo>
                    <a:pt x="121197" y="350138"/>
                  </a:lnTo>
                  <a:lnTo>
                    <a:pt x="119197" y="361975"/>
                  </a:lnTo>
                  <a:lnTo>
                    <a:pt x="114250" y="377996"/>
                  </a:lnTo>
                  <a:lnTo>
                    <a:pt x="104787" y="404431"/>
                  </a:lnTo>
                  <a:lnTo>
                    <a:pt x="110481" y="404458"/>
                  </a:lnTo>
                  <a:lnTo>
                    <a:pt x="150859" y="401731"/>
                  </a:lnTo>
                  <a:lnTo>
                    <a:pt x="195958" y="377463"/>
                  </a:lnTo>
                  <a:lnTo>
                    <a:pt x="210058" y="348426"/>
                  </a:lnTo>
                  <a:lnTo>
                    <a:pt x="215218" y="335216"/>
                  </a:lnTo>
                  <a:close/>
                </a:path>
                <a:path w="786130" h="649604">
                  <a:moveTo>
                    <a:pt x="406955" y="287235"/>
                  </a:moveTo>
                  <a:lnTo>
                    <a:pt x="231927" y="287235"/>
                  </a:lnTo>
                  <a:lnTo>
                    <a:pt x="235979" y="306866"/>
                  </a:lnTo>
                  <a:lnTo>
                    <a:pt x="234915" y="324505"/>
                  </a:lnTo>
                  <a:lnTo>
                    <a:pt x="226558" y="350138"/>
                  </a:lnTo>
                  <a:lnTo>
                    <a:pt x="208737" y="393750"/>
                  </a:lnTo>
                  <a:lnTo>
                    <a:pt x="314773" y="384240"/>
                  </a:lnTo>
                  <a:lnTo>
                    <a:pt x="351167" y="380072"/>
                  </a:lnTo>
                  <a:lnTo>
                    <a:pt x="368851" y="357396"/>
                  </a:lnTo>
                  <a:lnTo>
                    <a:pt x="388496" y="322847"/>
                  </a:lnTo>
                  <a:lnTo>
                    <a:pt x="406955" y="287235"/>
                  </a:lnTo>
                  <a:close/>
                </a:path>
                <a:path w="786130" h="649604">
                  <a:moveTo>
                    <a:pt x="456763" y="247139"/>
                  </a:moveTo>
                  <a:lnTo>
                    <a:pt x="430212" y="247139"/>
                  </a:lnTo>
                  <a:lnTo>
                    <a:pt x="429229" y="254334"/>
                  </a:lnTo>
                  <a:lnTo>
                    <a:pt x="415400" y="291979"/>
                  </a:lnTo>
                  <a:lnTo>
                    <a:pt x="385305" y="370420"/>
                  </a:lnTo>
                  <a:lnTo>
                    <a:pt x="404523" y="350004"/>
                  </a:lnTo>
                  <a:lnTo>
                    <a:pt x="422343" y="318006"/>
                  </a:lnTo>
                  <a:lnTo>
                    <a:pt x="437988" y="283929"/>
                  </a:lnTo>
                  <a:lnTo>
                    <a:pt x="450684" y="257276"/>
                  </a:lnTo>
                  <a:lnTo>
                    <a:pt x="456763" y="247139"/>
                  </a:lnTo>
                  <a:close/>
                </a:path>
                <a:path w="786130" h="649604">
                  <a:moveTo>
                    <a:pt x="607818" y="243015"/>
                  </a:moveTo>
                  <a:lnTo>
                    <a:pt x="459235" y="243015"/>
                  </a:lnTo>
                  <a:lnTo>
                    <a:pt x="460133" y="249580"/>
                  </a:lnTo>
                  <a:lnTo>
                    <a:pt x="451597" y="287250"/>
                  </a:lnTo>
                  <a:lnTo>
                    <a:pt x="431939" y="365937"/>
                  </a:lnTo>
                  <a:lnTo>
                    <a:pt x="540804" y="355498"/>
                  </a:lnTo>
                  <a:lnTo>
                    <a:pt x="570632" y="333035"/>
                  </a:lnTo>
                  <a:lnTo>
                    <a:pt x="588930" y="307713"/>
                  </a:lnTo>
                  <a:lnTo>
                    <a:pt x="603219" y="263481"/>
                  </a:lnTo>
                  <a:lnTo>
                    <a:pt x="607818" y="243015"/>
                  </a:lnTo>
                  <a:close/>
                </a:path>
                <a:path w="786130" h="649604">
                  <a:moveTo>
                    <a:pt x="769978" y="184289"/>
                  </a:moveTo>
                  <a:lnTo>
                    <a:pt x="621017" y="184289"/>
                  </a:lnTo>
                  <a:lnTo>
                    <a:pt x="630342" y="260249"/>
                  </a:lnTo>
                  <a:lnTo>
                    <a:pt x="640375" y="303861"/>
                  </a:lnTo>
                  <a:lnTo>
                    <a:pt x="657346" y="331588"/>
                  </a:lnTo>
                  <a:lnTo>
                    <a:pt x="687489" y="359892"/>
                  </a:lnTo>
                  <a:lnTo>
                    <a:pt x="684598" y="348964"/>
                  </a:lnTo>
                  <a:lnTo>
                    <a:pt x="682696" y="339001"/>
                  </a:lnTo>
                  <a:lnTo>
                    <a:pt x="680940" y="324313"/>
                  </a:lnTo>
                  <a:lnTo>
                    <a:pt x="680796" y="322847"/>
                  </a:lnTo>
                  <a:lnTo>
                    <a:pt x="680130" y="320733"/>
                  </a:lnTo>
                  <a:lnTo>
                    <a:pt x="678484" y="299212"/>
                  </a:lnTo>
                  <a:lnTo>
                    <a:pt x="773021" y="299212"/>
                  </a:lnTo>
                  <a:lnTo>
                    <a:pt x="778763" y="256327"/>
                  </a:lnTo>
                  <a:lnTo>
                    <a:pt x="772059" y="187010"/>
                  </a:lnTo>
                  <a:lnTo>
                    <a:pt x="769978" y="184289"/>
                  </a:lnTo>
                  <a:close/>
                </a:path>
                <a:path w="786130" h="649604">
                  <a:moveTo>
                    <a:pt x="678484" y="299212"/>
                  </a:moveTo>
                  <a:lnTo>
                    <a:pt x="680130" y="320733"/>
                  </a:lnTo>
                  <a:lnTo>
                    <a:pt x="680796" y="322847"/>
                  </a:lnTo>
                  <a:lnTo>
                    <a:pt x="678484" y="299212"/>
                  </a:lnTo>
                  <a:close/>
                </a:path>
                <a:path w="786130" h="649604">
                  <a:moveTo>
                    <a:pt x="650752" y="48731"/>
                  </a:moveTo>
                  <a:lnTo>
                    <a:pt x="641135" y="50927"/>
                  </a:lnTo>
                  <a:lnTo>
                    <a:pt x="628243" y="57480"/>
                  </a:lnTo>
                  <a:lnTo>
                    <a:pt x="678613" y="57480"/>
                  </a:lnTo>
                  <a:lnTo>
                    <a:pt x="679310" y="57365"/>
                  </a:lnTo>
                  <a:lnTo>
                    <a:pt x="661881" y="50881"/>
                  </a:lnTo>
                  <a:lnTo>
                    <a:pt x="650752" y="48731"/>
                  </a:lnTo>
                  <a:close/>
                </a:path>
                <a:path w="786130" h="649604">
                  <a:moveTo>
                    <a:pt x="601410" y="9494"/>
                  </a:moveTo>
                  <a:lnTo>
                    <a:pt x="605407" y="15938"/>
                  </a:lnTo>
                  <a:lnTo>
                    <a:pt x="607536" y="29338"/>
                  </a:lnTo>
                  <a:lnTo>
                    <a:pt x="608418" y="52997"/>
                  </a:lnTo>
                  <a:lnTo>
                    <a:pt x="628214" y="52997"/>
                  </a:lnTo>
                  <a:lnTo>
                    <a:pt x="628151" y="43074"/>
                  </a:lnTo>
                  <a:lnTo>
                    <a:pt x="624220" y="32291"/>
                  </a:lnTo>
                  <a:lnTo>
                    <a:pt x="612941" y="19748"/>
                  </a:lnTo>
                  <a:lnTo>
                    <a:pt x="601410" y="9494"/>
                  </a:lnTo>
                  <a:close/>
                </a:path>
                <a:path w="786130" h="649604">
                  <a:moveTo>
                    <a:pt x="590804" y="63"/>
                  </a:moveTo>
                  <a:lnTo>
                    <a:pt x="601410" y="9494"/>
                  </a:lnTo>
                  <a:lnTo>
                    <a:pt x="600380" y="7834"/>
                  </a:lnTo>
                  <a:lnTo>
                    <a:pt x="590804" y="63"/>
                  </a:lnTo>
                  <a:close/>
                </a:path>
              </a:pathLst>
            </a:custGeom>
            <a:solidFill>
              <a:srgbClr val="66543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8" name="object 146">
              <a:extLst>
                <a:ext uri="{FF2B5EF4-FFF2-40B4-BE49-F238E27FC236}">
                  <a16:creationId xmlns:a16="http://schemas.microsoft.com/office/drawing/2014/main" id="{D838BBA4-6363-C843-BF3C-096C5D1F6820}"/>
                </a:ext>
              </a:extLst>
            </p:cNvPr>
            <p:cNvSpPr/>
            <p:nvPr/>
          </p:nvSpPr>
          <p:spPr>
            <a:xfrm>
              <a:off x="2672992" y="2773786"/>
              <a:ext cx="434968" cy="220311"/>
            </a:xfrm>
            <a:custGeom>
              <a:avLst/>
              <a:gdLst/>
              <a:ahLst/>
              <a:cxnLst/>
              <a:rect l="l" t="t" r="r" b="b"/>
              <a:pathLst>
                <a:path w="308610" h="310514">
                  <a:moveTo>
                    <a:pt x="154457" y="0"/>
                  </a:moveTo>
                  <a:lnTo>
                    <a:pt x="149491" y="0"/>
                  </a:lnTo>
                  <a:lnTo>
                    <a:pt x="144449" y="241"/>
                  </a:lnTo>
                  <a:lnTo>
                    <a:pt x="81519" y="18053"/>
                  </a:lnTo>
                  <a:lnTo>
                    <a:pt x="34721" y="56375"/>
                  </a:lnTo>
                  <a:lnTo>
                    <a:pt x="5997" y="109616"/>
                  </a:lnTo>
                  <a:lnTo>
                    <a:pt x="0" y="169811"/>
                  </a:lnTo>
                  <a:lnTo>
                    <a:pt x="11275" y="215081"/>
                  </a:lnTo>
                  <a:lnTo>
                    <a:pt x="34467" y="253686"/>
                  </a:lnTo>
                  <a:lnTo>
                    <a:pt x="67431" y="283675"/>
                  </a:lnTo>
                  <a:lnTo>
                    <a:pt x="108024" y="303099"/>
                  </a:lnTo>
                  <a:lnTo>
                    <a:pt x="154101" y="310007"/>
                  </a:lnTo>
                  <a:lnTo>
                    <a:pt x="159080" y="310007"/>
                  </a:lnTo>
                  <a:lnTo>
                    <a:pt x="164109" y="309765"/>
                  </a:lnTo>
                  <a:lnTo>
                    <a:pt x="169087" y="309283"/>
                  </a:lnTo>
                  <a:lnTo>
                    <a:pt x="217046" y="296728"/>
                  </a:lnTo>
                  <a:lnTo>
                    <a:pt x="217586" y="296379"/>
                  </a:lnTo>
                  <a:lnTo>
                    <a:pt x="154101" y="296379"/>
                  </a:lnTo>
                  <a:lnTo>
                    <a:pt x="102276" y="286650"/>
                  </a:lnTo>
                  <a:lnTo>
                    <a:pt x="59034" y="259778"/>
                  </a:lnTo>
                  <a:lnTo>
                    <a:pt x="28191" y="219238"/>
                  </a:lnTo>
                  <a:lnTo>
                    <a:pt x="13563" y="168503"/>
                  </a:lnTo>
                  <a:lnTo>
                    <a:pt x="13680" y="140195"/>
                  </a:lnTo>
                  <a:lnTo>
                    <a:pt x="29631" y="88213"/>
                  </a:lnTo>
                  <a:lnTo>
                    <a:pt x="65005" y="45332"/>
                  </a:lnTo>
                  <a:lnTo>
                    <a:pt x="113368" y="19633"/>
                  </a:lnTo>
                  <a:lnTo>
                    <a:pt x="149923" y="13627"/>
                  </a:lnTo>
                  <a:lnTo>
                    <a:pt x="214582" y="13627"/>
                  </a:lnTo>
                  <a:lnTo>
                    <a:pt x="200539" y="6907"/>
                  </a:lnTo>
                  <a:lnTo>
                    <a:pt x="154457" y="0"/>
                  </a:lnTo>
                  <a:close/>
                </a:path>
                <a:path w="308610" h="310514">
                  <a:moveTo>
                    <a:pt x="214582" y="13627"/>
                  </a:moveTo>
                  <a:lnTo>
                    <a:pt x="154457" y="13627"/>
                  </a:lnTo>
                  <a:lnTo>
                    <a:pt x="206284" y="23354"/>
                  </a:lnTo>
                  <a:lnTo>
                    <a:pt x="249531" y="50222"/>
                  </a:lnTo>
                  <a:lnTo>
                    <a:pt x="280378" y="90758"/>
                  </a:lnTo>
                  <a:lnTo>
                    <a:pt x="295008" y="141490"/>
                  </a:lnTo>
                  <a:lnTo>
                    <a:pt x="292083" y="186613"/>
                  </a:lnTo>
                  <a:lnTo>
                    <a:pt x="275786" y="227158"/>
                  </a:lnTo>
                  <a:lnTo>
                    <a:pt x="248229" y="260566"/>
                  </a:lnTo>
                  <a:lnTo>
                    <a:pt x="211523" y="284277"/>
                  </a:lnTo>
                  <a:lnTo>
                    <a:pt x="167779" y="295732"/>
                  </a:lnTo>
                  <a:lnTo>
                    <a:pt x="158635" y="296379"/>
                  </a:lnTo>
                  <a:lnTo>
                    <a:pt x="217586" y="296379"/>
                  </a:lnTo>
                  <a:lnTo>
                    <a:pt x="257287" y="270735"/>
                  </a:lnTo>
                  <a:lnTo>
                    <a:pt x="287498" y="234110"/>
                  </a:lnTo>
                  <a:lnTo>
                    <a:pt x="305363" y="189661"/>
                  </a:lnTo>
                  <a:lnTo>
                    <a:pt x="308571" y="140195"/>
                  </a:lnTo>
                  <a:lnTo>
                    <a:pt x="297291" y="94925"/>
                  </a:lnTo>
                  <a:lnTo>
                    <a:pt x="274098" y="56320"/>
                  </a:lnTo>
                  <a:lnTo>
                    <a:pt x="241133" y="26331"/>
                  </a:lnTo>
                  <a:lnTo>
                    <a:pt x="214582" y="13627"/>
                  </a:lnTo>
                  <a:close/>
                </a:path>
              </a:pathLst>
            </a:custGeom>
            <a:solidFill>
              <a:srgbClr val="A48C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9" name="object 147">
              <a:extLst>
                <a:ext uri="{FF2B5EF4-FFF2-40B4-BE49-F238E27FC236}">
                  <a16:creationId xmlns:a16="http://schemas.microsoft.com/office/drawing/2014/main" id="{175B95F8-1C6A-4642-9ECC-418B87084A5A}"/>
                </a:ext>
              </a:extLst>
            </p:cNvPr>
            <p:cNvSpPr/>
            <p:nvPr/>
          </p:nvSpPr>
          <p:spPr>
            <a:xfrm>
              <a:off x="2191806" y="2797034"/>
              <a:ext cx="434968" cy="220311"/>
            </a:xfrm>
            <a:custGeom>
              <a:avLst/>
              <a:gdLst/>
              <a:ahLst/>
              <a:cxnLst/>
              <a:rect l="l" t="t" r="r" b="b"/>
              <a:pathLst>
                <a:path w="308610" h="310514">
                  <a:moveTo>
                    <a:pt x="154470" y="0"/>
                  </a:moveTo>
                  <a:lnTo>
                    <a:pt x="149491" y="0"/>
                  </a:lnTo>
                  <a:lnTo>
                    <a:pt x="144449" y="241"/>
                  </a:lnTo>
                  <a:lnTo>
                    <a:pt x="81519" y="18053"/>
                  </a:lnTo>
                  <a:lnTo>
                    <a:pt x="34721" y="56375"/>
                  </a:lnTo>
                  <a:lnTo>
                    <a:pt x="5997" y="109615"/>
                  </a:lnTo>
                  <a:lnTo>
                    <a:pt x="0" y="169799"/>
                  </a:lnTo>
                  <a:lnTo>
                    <a:pt x="11275" y="215075"/>
                  </a:lnTo>
                  <a:lnTo>
                    <a:pt x="34468" y="253683"/>
                  </a:lnTo>
                  <a:lnTo>
                    <a:pt x="67434" y="283674"/>
                  </a:lnTo>
                  <a:lnTo>
                    <a:pt x="108030" y="303099"/>
                  </a:lnTo>
                  <a:lnTo>
                    <a:pt x="154114" y="310006"/>
                  </a:lnTo>
                  <a:lnTo>
                    <a:pt x="159080" y="310006"/>
                  </a:lnTo>
                  <a:lnTo>
                    <a:pt x="164122" y="309765"/>
                  </a:lnTo>
                  <a:lnTo>
                    <a:pt x="169087" y="309283"/>
                  </a:lnTo>
                  <a:lnTo>
                    <a:pt x="217046" y="296728"/>
                  </a:lnTo>
                  <a:lnTo>
                    <a:pt x="217586" y="296379"/>
                  </a:lnTo>
                  <a:lnTo>
                    <a:pt x="154114" y="296379"/>
                  </a:lnTo>
                  <a:lnTo>
                    <a:pt x="102281" y="286650"/>
                  </a:lnTo>
                  <a:lnTo>
                    <a:pt x="59035" y="259778"/>
                  </a:lnTo>
                  <a:lnTo>
                    <a:pt x="28191" y="219238"/>
                  </a:lnTo>
                  <a:lnTo>
                    <a:pt x="13563" y="168503"/>
                  </a:lnTo>
                  <a:lnTo>
                    <a:pt x="13686" y="140195"/>
                  </a:lnTo>
                  <a:lnTo>
                    <a:pt x="29633" y="88213"/>
                  </a:lnTo>
                  <a:lnTo>
                    <a:pt x="65005" y="45332"/>
                  </a:lnTo>
                  <a:lnTo>
                    <a:pt x="113368" y="19633"/>
                  </a:lnTo>
                  <a:lnTo>
                    <a:pt x="149923" y="13627"/>
                  </a:lnTo>
                  <a:lnTo>
                    <a:pt x="214587" y="13627"/>
                  </a:lnTo>
                  <a:lnTo>
                    <a:pt x="200546" y="6907"/>
                  </a:lnTo>
                  <a:lnTo>
                    <a:pt x="154470" y="0"/>
                  </a:lnTo>
                  <a:close/>
                </a:path>
                <a:path w="308610" h="310514">
                  <a:moveTo>
                    <a:pt x="214587" y="13627"/>
                  </a:moveTo>
                  <a:lnTo>
                    <a:pt x="154470" y="13627"/>
                  </a:lnTo>
                  <a:lnTo>
                    <a:pt x="206295" y="23354"/>
                  </a:lnTo>
                  <a:lnTo>
                    <a:pt x="249537" y="50223"/>
                  </a:lnTo>
                  <a:lnTo>
                    <a:pt x="280380" y="90763"/>
                  </a:lnTo>
                  <a:lnTo>
                    <a:pt x="295008" y="141503"/>
                  </a:lnTo>
                  <a:lnTo>
                    <a:pt x="292084" y="186619"/>
                  </a:lnTo>
                  <a:lnTo>
                    <a:pt x="275791" y="227161"/>
                  </a:lnTo>
                  <a:lnTo>
                    <a:pt x="248237" y="260567"/>
                  </a:lnTo>
                  <a:lnTo>
                    <a:pt x="211534" y="284277"/>
                  </a:lnTo>
                  <a:lnTo>
                    <a:pt x="167792" y="295732"/>
                  </a:lnTo>
                  <a:lnTo>
                    <a:pt x="158648" y="296379"/>
                  </a:lnTo>
                  <a:lnTo>
                    <a:pt x="217586" y="296379"/>
                  </a:lnTo>
                  <a:lnTo>
                    <a:pt x="257287" y="270735"/>
                  </a:lnTo>
                  <a:lnTo>
                    <a:pt x="287498" y="234110"/>
                  </a:lnTo>
                  <a:lnTo>
                    <a:pt x="305363" y="189661"/>
                  </a:lnTo>
                  <a:lnTo>
                    <a:pt x="308571" y="140195"/>
                  </a:lnTo>
                  <a:lnTo>
                    <a:pt x="297291" y="94925"/>
                  </a:lnTo>
                  <a:lnTo>
                    <a:pt x="274099" y="56320"/>
                  </a:lnTo>
                  <a:lnTo>
                    <a:pt x="241136" y="26331"/>
                  </a:lnTo>
                  <a:lnTo>
                    <a:pt x="214587" y="13627"/>
                  </a:lnTo>
                  <a:close/>
                </a:path>
              </a:pathLst>
            </a:custGeom>
            <a:solidFill>
              <a:srgbClr val="A48C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0" name="object 148">
              <a:extLst>
                <a:ext uri="{FF2B5EF4-FFF2-40B4-BE49-F238E27FC236}">
                  <a16:creationId xmlns:a16="http://schemas.microsoft.com/office/drawing/2014/main" id="{FC8FF4D0-E712-E74C-B35B-C6AC817069EE}"/>
                </a:ext>
              </a:extLst>
            </p:cNvPr>
            <p:cNvSpPr/>
            <p:nvPr/>
          </p:nvSpPr>
          <p:spPr>
            <a:xfrm>
              <a:off x="2609088" y="2899272"/>
              <a:ext cx="87710" cy="17120"/>
            </a:xfrm>
            <a:custGeom>
              <a:avLst/>
              <a:gdLst/>
              <a:ahLst/>
              <a:cxnLst/>
              <a:rect l="l" t="t" r="r" b="b"/>
              <a:pathLst>
                <a:path w="62230" h="24129">
                  <a:moveTo>
                    <a:pt x="36720" y="0"/>
                  </a:moveTo>
                  <a:lnTo>
                    <a:pt x="21000" y="2199"/>
                  </a:lnTo>
                  <a:lnTo>
                    <a:pt x="3505" y="11693"/>
                  </a:lnTo>
                  <a:lnTo>
                    <a:pt x="533" y="13992"/>
                  </a:lnTo>
                  <a:lnTo>
                    <a:pt x="0" y="18272"/>
                  </a:lnTo>
                  <a:lnTo>
                    <a:pt x="3644" y="22971"/>
                  </a:lnTo>
                  <a:lnTo>
                    <a:pt x="5651" y="23872"/>
                  </a:lnTo>
                  <a:lnTo>
                    <a:pt x="9143" y="23872"/>
                  </a:lnTo>
                  <a:lnTo>
                    <a:pt x="10617" y="23415"/>
                  </a:lnTo>
                  <a:lnTo>
                    <a:pt x="11849" y="22450"/>
                  </a:lnTo>
                  <a:lnTo>
                    <a:pt x="26699" y="14683"/>
                  </a:lnTo>
                  <a:lnTo>
                    <a:pt x="38609" y="13809"/>
                  </a:lnTo>
                  <a:lnTo>
                    <a:pt x="61742" y="13809"/>
                  </a:lnTo>
                  <a:lnTo>
                    <a:pt x="61226" y="9572"/>
                  </a:lnTo>
                  <a:lnTo>
                    <a:pt x="58267" y="7261"/>
                  </a:lnTo>
                  <a:lnTo>
                    <a:pt x="49523" y="2538"/>
                  </a:lnTo>
                  <a:lnTo>
                    <a:pt x="36720" y="0"/>
                  </a:lnTo>
                  <a:close/>
                </a:path>
                <a:path w="62230" h="24129">
                  <a:moveTo>
                    <a:pt x="61742" y="13809"/>
                  </a:moveTo>
                  <a:lnTo>
                    <a:pt x="38609" y="13809"/>
                  </a:lnTo>
                  <a:lnTo>
                    <a:pt x="46655" y="16147"/>
                  </a:lnTo>
                  <a:lnTo>
                    <a:pt x="49911" y="18018"/>
                  </a:lnTo>
                  <a:lnTo>
                    <a:pt x="52882" y="20304"/>
                  </a:lnTo>
                  <a:lnTo>
                    <a:pt x="57124" y="19758"/>
                  </a:lnTo>
                  <a:lnTo>
                    <a:pt x="61638" y="13992"/>
                  </a:lnTo>
                  <a:lnTo>
                    <a:pt x="61742" y="13809"/>
                  </a:lnTo>
                  <a:close/>
                </a:path>
              </a:pathLst>
            </a:custGeom>
            <a:solidFill>
              <a:srgbClr val="A48C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1" name="object 149">
              <a:extLst>
                <a:ext uri="{FF2B5EF4-FFF2-40B4-BE49-F238E27FC236}">
                  <a16:creationId xmlns:a16="http://schemas.microsoft.com/office/drawing/2014/main" id="{B70D9B8E-4ABD-2C48-A59D-6225E1313DD8}"/>
                </a:ext>
              </a:extLst>
            </p:cNvPr>
            <p:cNvSpPr/>
            <p:nvPr/>
          </p:nvSpPr>
          <p:spPr>
            <a:xfrm>
              <a:off x="2754097" y="2641573"/>
              <a:ext cx="124982" cy="1242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2" name="object 150">
              <a:extLst>
                <a:ext uri="{FF2B5EF4-FFF2-40B4-BE49-F238E27FC236}">
                  <a16:creationId xmlns:a16="http://schemas.microsoft.com/office/drawing/2014/main" id="{76AAFD26-B4E0-E44A-879A-A2073F555439}"/>
                </a:ext>
              </a:extLst>
            </p:cNvPr>
            <p:cNvSpPr/>
            <p:nvPr/>
          </p:nvSpPr>
          <p:spPr>
            <a:xfrm>
              <a:off x="2615625" y="3011183"/>
              <a:ext cx="171839" cy="37845"/>
            </a:xfrm>
            <a:custGeom>
              <a:avLst/>
              <a:gdLst/>
              <a:ahLst/>
              <a:cxnLst/>
              <a:rect l="l" t="t" r="r" b="b"/>
              <a:pathLst>
                <a:path w="121919" h="53339">
                  <a:moveTo>
                    <a:pt x="32451" y="8639"/>
                  </a:moveTo>
                  <a:lnTo>
                    <a:pt x="0" y="37704"/>
                  </a:lnTo>
                  <a:lnTo>
                    <a:pt x="2196" y="48104"/>
                  </a:lnTo>
                  <a:lnTo>
                    <a:pt x="3530" y="51190"/>
                  </a:lnTo>
                  <a:lnTo>
                    <a:pt x="6540" y="53019"/>
                  </a:lnTo>
                  <a:lnTo>
                    <a:pt x="10782" y="53019"/>
                  </a:lnTo>
                  <a:lnTo>
                    <a:pt x="11887" y="52803"/>
                  </a:lnTo>
                  <a:lnTo>
                    <a:pt x="17094" y="50530"/>
                  </a:lnTo>
                  <a:lnTo>
                    <a:pt x="18973" y="45716"/>
                  </a:lnTo>
                  <a:lnTo>
                    <a:pt x="14871" y="36306"/>
                  </a:lnTo>
                  <a:lnTo>
                    <a:pt x="17589" y="28927"/>
                  </a:lnTo>
                  <a:lnTo>
                    <a:pt x="28574" y="23542"/>
                  </a:lnTo>
                  <a:lnTo>
                    <a:pt x="80031" y="23542"/>
                  </a:lnTo>
                  <a:lnTo>
                    <a:pt x="81838" y="22031"/>
                  </a:lnTo>
                  <a:lnTo>
                    <a:pt x="85331" y="18932"/>
                  </a:lnTo>
                  <a:lnTo>
                    <a:pt x="91962" y="14208"/>
                  </a:lnTo>
                  <a:lnTo>
                    <a:pt x="64338" y="14208"/>
                  </a:lnTo>
                  <a:lnTo>
                    <a:pt x="56311" y="13001"/>
                  </a:lnTo>
                  <a:lnTo>
                    <a:pt x="48412" y="11236"/>
                  </a:lnTo>
                  <a:lnTo>
                    <a:pt x="40714" y="9632"/>
                  </a:lnTo>
                  <a:lnTo>
                    <a:pt x="32451" y="8639"/>
                  </a:lnTo>
                  <a:close/>
                </a:path>
                <a:path w="121919" h="53339">
                  <a:moveTo>
                    <a:pt x="80031" y="23542"/>
                  </a:moveTo>
                  <a:lnTo>
                    <a:pt x="28574" y="23542"/>
                  </a:lnTo>
                  <a:lnTo>
                    <a:pt x="44830" y="27187"/>
                  </a:lnTo>
                  <a:lnTo>
                    <a:pt x="53433" y="28789"/>
                  </a:lnTo>
                  <a:lnTo>
                    <a:pt x="62023" y="29335"/>
                  </a:lnTo>
                  <a:lnTo>
                    <a:pt x="70380" y="28178"/>
                  </a:lnTo>
                  <a:lnTo>
                    <a:pt x="78282" y="24672"/>
                  </a:lnTo>
                  <a:lnTo>
                    <a:pt x="80031" y="23542"/>
                  </a:lnTo>
                  <a:close/>
                </a:path>
                <a:path w="121919" h="53339">
                  <a:moveTo>
                    <a:pt x="120759" y="14119"/>
                  </a:moveTo>
                  <a:lnTo>
                    <a:pt x="92087" y="14119"/>
                  </a:lnTo>
                  <a:lnTo>
                    <a:pt x="101777" y="15719"/>
                  </a:lnTo>
                  <a:lnTo>
                    <a:pt x="108546" y="25117"/>
                  </a:lnTo>
                  <a:lnTo>
                    <a:pt x="113639" y="25942"/>
                  </a:lnTo>
                  <a:lnTo>
                    <a:pt x="120967" y="20672"/>
                  </a:lnTo>
                  <a:lnTo>
                    <a:pt x="121805" y="15567"/>
                  </a:lnTo>
                  <a:lnTo>
                    <a:pt x="120759" y="14119"/>
                  </a:lnTo>
                  <a:close/>
                </a:path>
                <a:path w="121919" h="53339">
                  <a:moveTo>
                    <a:pt x="99397" y="0"/>
                  </a:moveTo>
                  <a:lnTo>
                    <a:pt x="70624" y="10156"/>
                  </a:lnTo>
                  <a:lnTo>
                    <a:pt x="64338" y="14208"/>
                  </a:lnTo>
                  <a:lnTo>
                    <a:pt x="91962" y="14208"/>
                  </a:lnTo>
                  <a:lnTo>
                    <a:pt x="120759" y="14119"/>
                  </a:lnTo>
                  <a:lnTo>
                    <a:pt x="119163" y="11909"/>
                  </a:lnTo>
                  <a:lnTo>
                    <a:pt x="110426" y="3983"/>
                  </a:lnTo>
                  <a:lnTo>
                    <a:pt x="99397" y="0"/>
                  </a:lnTo>
                  <a:close/>
                </a:path>
              </a:pathLst>
            </a:custGeom>
            <a:solidFill>
              <a:srgbClr val="E8616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3" name="object 151">
              <a:extLst>
                <a:ext uri="{FF2B5EF4-FFF2-40B4-BE49-F238E27FC236}">
                  <a16:creationId xmlns:a16="http://schemas.microsoft.com/office/drawing/2014/main" id="{7112D17E-2E63-104F-A73B-946FB9A116C8}"/>
                </a:ext>
              </a:extLst>
            </p:cNvPr>
            <p:cNvSpPr/>
            <p:nvPr/>
          </p:nvSpPr>
          <p:spPr>
            <a:xfrm>
              <a:off x="2660922" y="3205364"/>
              <a:ext cx="345288" cy="1623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4" name="object 152">
              <a:extLst>
                <a:ext uri="{FF2B5EF4-FFF2-40B4-BE49-F238E27FC236}">
                  <a16:creationId xmlns:a16="http://schemas.microsoft.com/office/drawing/2014/main" id="{56FEDDFF-FB56-604F-8C7F-CE68671F3372}"/>
                </a:ext>
              </a:extLst>
            </p:cNvPr>
            <p:cNvSpPr/>
            <p:nvPr/>
          </p:nvSpPr>
          <p:spPr>
            <a:xfrm>
              <a:off x="2379255" y="3207150"/>
              <a:ext cx="396483" cy="115787"/>
            </a:xfrm>
            <a:custGeom>
              <a:avLst/>
              <a:gdLst/>
              <a:ahLst/>
              <a:cxnLst/>
              <a:rect l="l" t="t" r="r" b="b"/>
              <a:pathLst>
                <a:path w="281305" h="163195">
                  <a:moveTo>
                    <a:pt x="231565" y="126041"/>
                  </a:moveTo>
                  <a:lnTo>
                    <a:pt x="192305" y="126041"/>
                  </a:lnTo>
                  <a:lnTo>
                    <a:pt x="202274" y="128848"/>
                  </a:lnTo>
                  <a:lnTo>
                    <a:pt x="203846" y="134638"/>
                  </a:lnTo>
                  <a:lnTo>
                    <a:pt x="203806" y="135783"/>
                  </a:lnTo>
                  <a:lnTo>
                    <a:pt x="203446" y="141297"/>
                  </a:lnTo>
                  <a:lnTo>
                    <a:pt x="201607" y="150143"/>
                  </a:lnTo>
                  <a:lnTo>
                    <a:pt x="201160" y="158308"/>
                  </a:lnTo>
                  <a:lnTo>
                    <a:pt x="204903" y="162821"/>
                  </a:lnTo>
                  <a:lnTo>
                    <a:pt x="212122" y="162749"/>
                  </a:lnTo>
                  <a:lnTo>
                    <a:pt x="219548" y="159392"/>
                  </a:lnTo>
                  <a:lnTo>
                    <a:pt x="226154" y="153105"/>
                  </a:lnTo>
                  <a:lnTo>
                    <a:pt x="230887" y="144304"/>
                  </a:lnTo>
                  <a:lnTo>
                    <a:pt x="232789" y="134638"/>
                  </a:lnTo>
                  <a:lnTo>
                    <a:pt x="231565" y="126041"/>
                  </a:lnTo>
                  <a:close/>
                </a:path>
                <a:path w="281305" h="163195">
                  <a:moveTo>
                    <a:pt x="252475" y="112160"/>
                  </a:moveTo>
                  <a:lnTo>
                    <a:pt x="230913" y="112160"/>
                  </a:lnTo>
                  <a:lnTo>
                    <a:pt x="237123" y="123514"/>
                  </a:lnTo>
                  <a:lnTo>
                    <a:pt x="239517" y="132403"/>
                  </a:lnTo>
                  <a:lnTo>
                    <a:pt x="239644" y="141297"/>
                  </a:lnTo>
                  <a:lnTo>
                    <a:pt x="240798" y="148489"/>
                  </a:lnTo>
                  <a:lnTo>
                    <a:pt x="246407" y="153105"/>
                  </a:lnTo>
                  <a:lnTo>
                    <a:pt x="254368" y="152362"/>
                  </a:lnTo>
                  <a:lnTo>
                    <a:pt x="259788" y="145884"/>
                  </a:lnTo>
                  <a:lnTo>
                    <a:pt x="261771" y="135783"/>
                  </a:lnTo>
                  <a:lnTo>
                    <a:pt x="259424" y="124175"/>
                  </a:lnTo>
                  <a:lnTo>
                    <a:pt x="253111" y="112893"/>
                  </a:lnTo>
                  <a:lnTo>
                    <a:pt x="252475" y="112160"/>
                  </a:lnTo>
                  <a:close/>
                </a:path>
                <a:path w="281305" h="163195">
                  <a:moveTo>
                    <a:pt x="28919" y="0"/>
                  </a:moveTo>
                  <a:lnTo>
                    <a:pt x="18766" y="1540"/>
                  </a:lnTo>
                  <a:lnTo>
                    <a:pt x="10832" y="6029"/>
                  </a:lnTo>
                  <a:lnTo>
                    <a:pt x="4891" y="13494"/>
                  </a:lnTo>
                  <a:lnTo>
                    <a:pt x="0" y="24836"/>
                  </a:lnTo>
                  <a:lnTo>
                    <a:pt x="5651" y="45254"/>
                  </a:lnTo>
                  <a:lnTo>
                    <a:pt x="41961" y="72876"/>
                  </a:lnTo>
                  <a:lnTo>
                    <a:pt x="129046" y="105836"/>
                  </a:lnTo>
                  <a:lnTo>
                    <a:pt x="135460" y="118346"/>
                  </a:lnTo>
                  <a:lnTo>
                    <a:pt x="140547" y="125098"/>
                  </a:lnTo>
                  <a:lnTo>
                    <a:pt x="146961" y="128417"/>
                  </a:lnTo>
                  <a:lnTo>
                    <a:pt x="157354" y="130626"/>
                  </a:lnTo>
                  <a:lnTo>
                    <a:pt x="170279" y="131271"/>
                  </a:lnTo>
                  <a:lnTo>
                    <a:pt x="181464" y="129543"/>
                  </a:lnTo>
                  <a:lnTo>
                    <a:pt x="189331" y="127211"/>
                  </a:lnTo>
                  <a:lnTo>
                    <a:pt x="192305" y="126041"/>
                  </a:lnTo>
                  <a:lnTo>
                    <a:pt x="231565" y="126041"/>
                  </a:lnTo>
                  <a:lnTo>
                    <a:pt x="231533" y="125822"/>
                  </a:lnTo>
                  <a:lnTo>
                    <a:pt x="227085" y="118240"/>
                  </a:lnTo>
                  <a:lnTo>
                    <a:pt x="219406" y="112275"/>
                  </a:lnTo>
                  <a:lnTo>
                    <a:pt x="252475" y="112160"/>
                  </a:lnTo>
                  <a:lnTo>
                    <a:pt x="244349" y="102791"/>
                  </a:lnTo>
                  <a:lnTo>
                    <a:pt x="233950" y="94474"/>
                  </a:lnTo>
                  <a:lnTo>
                    <a:pt x="222721" y="88551"/>
                  </a:lnTo>
                  <a:lnTo>
                    <a:pt x="233935" y="84919"/>
                  </a:lnTo>
                  <a:lnTo>
                    <a:pt x="269059" y="84919"/>
                  </a:lnTo>
                  <a:lnTo>
                    <a:pt x="264606" y="79788"/>
                  </a:lnTo>
                  <a:lnTo>
                    <a:pt x="248132" y="69184"/>
                  </a:lnTo>
                  <a:lnTo>
                    <a:pt x="239313" y="66682"/>
                  </a:lnTo>
                  <a:lnTo>
                    <a:pt x="224842" y="66682"/>
                  </a:lnTo>
                  <a:lnTo>
                    <a:pt x="232920" y="58033"/>
                  </a:lnTo>
                  <a:lnTo>
                    <a:pt x="148198" y="58033"/>
                  </a:lnTo>
                  <a:lnTo>
                    <a:pt x="96953" y="27394"/>
                  </a:lnTo>
                  <a:lnTo>
                    <a:pt x="68759" y="11279"/>
                  </a:lnTo>
                  <a:lnTo>
                    <a:pt x="53614" y="4378"/>
                  </a:lnTo>
                  <a:lnTo>
                    <a:pt x="41518" y="1378"/>
                  </a:lnTo>
                  <a:lnTo>
                    <a:pt x="28919" y="0"/>
                  </a:lnTo>
                  <a:close/>
                </a:path>
                <a:path w="281305" h="163195">
                  <a:moveTo>
                    <a:pt x="269059" y="84919"/>
                  </a:moveTo>
                  <a:lnTo>
                    <a:pt x="233935" y="84919"/>
                  </a:lnTo>
                  <a:lnTo>
                    <a:pt x="243803" y="92323"/>
                  </a:lnTo>
                  <a:lnTo>
                    <a:pt x="250970" y="100378"/>
                  </a:lnTo>
                  <a:lnTo>
                    <a:pt x="257843" y="110665"/>
                  </a:lnTo>
                  <a:lnTo>
                    <a:pt x="264659" y="119023"/>
                  </a:lnTo>
                  <a:lnTo>
                    <a:pt x="271654" y="121292"/>
                  </a:lnTo>
                  <a:lnTo>
                    <a:pt x="277997" y="116437"/>
                  </a:lnTo>
                  <a:lnTo>
                    <a:pt x="280827" y="107060"/>
                  </a:lnTo>
                  <a:lnTo>
                    <a:pt x="277309" y="94422"/>
                  </a:lnTo>
                  <a:lnTo>
                    <a:pt x="269059" y="84919"/>
                  </a:lnTo>
                  <a:close/>
                </a:path>
                <a:path w="281305" h="163195">
                  <a:moveTo>
                    <a:pt x="267742" y="53800"/>
                  </a:moveTo>
                  <a:lnTo>
                    <a:pt x="241962" y="53800"/>
                  </a:lnTo>
                  <a:lnTo>
                    <a:pt x="246559" y="56839"/>
                  </a:lnTo>
                  <a:lnTo>
                    <a:pt x="252035" y="62274"/>
                  </a:lnTo>
                  <a:lnTo>
                    <a:pt x="257132" y="68809"/>
                  </a:lnTo>
                  <a:lnTo>
                    <a:pt x="261857" y="74563"/>
                  </a:lnTo>
                  <a:lnTo>
                    <a:pt x="266219" y="77654"/>
                  </a:lnTo>
                  <a:lnTo>
                    <a:pt x="271794" y="79153"/>
                  </a:lnTo>
                  <a:lnTo>
                    <a:pt x="278347" y="71343"/>
                  </a:lnTo>
                  <a:lnTo>
                    <a:pt x="275121" y="64891"/>
                  </a:lnTo>
                  <a:lnTo>
                    <a:pt x="270961" y="57926"/>
                  </a:lnTo>
                  <a:lnTo>
                    <a:pt x="267742" y="53800"/>
                  </a:lnTo>
                  <a:close/>
                </a:path>
                <a:path w="281305" h="163195">
                  <a:moveTo>
                    <a:pt x="235604" y="65629"/>
                  </a:moveTo>
                  <a:lnTo>
                    <a:pt x="227635" y="65877"/>
                  </a:lnTo>
                  <a:lnTo>
                    <a:pt x="224842" y="66682"/>
                  </a:lnTo>
                  <a:lnTo>
                    <a:pt x="239313" y="66682"/>
                  </a:lnTo>
                  <a:lnTo>
                    <a:pt x="235604" y="65629"/>
                  </a:lnTo>
                  <a:close/>
                </a:path>
                <a:path w="281305" h="163195">
                  <a:moveTo>
                    <a:pt x="197088" y="16401"/>
                  </a:moveTo>
                  <a:lnTo>
                    <a:pt x="191514" y="21687"/>
                  </a:lnTo>
                  <a:lnTo>
                    <a:pt x="187183" y="29167"/>
                  </a:lnTo>
                  <a:lnTo>
                    <a:pt x="182411" y="34805"/>
                  </a:lnTo>
                  <a:lnTo>
                    <a:pt x="175365" y="40077"/>
                  </a:lnTo>
                  <a:lnTo>
                    <a:pt x="166314" y="47428"/>
                  </a:lnTo>
                  <a:lnTo>
                    <a:pt x="156758" y="54275"/>
                  </a:lnTo>
                  <a:lnTo>
                    <a:pt x="148198" y="58033"/>
                  </a:lnTo>
                  <a:lnTo>
                    <a:pt x="232920" y="58033"/>
                  </a:lnTo>
                  <a:lnTo>
                    <a:pt x="233140" y="57798"/>
                  </a:lnTo>
                  <a:lnTo>
                    <a:pt x="238168" y="53812"/>
                  </a:lnTo>
                  <a:lnTo>
                    <a:pt x="267742" y="53800"/>
                  </a:lnTo>
                  <a:lnTo>
                    <a:pt x="263839" y="48795"/>
                  </a:lnTo>
                  <a:lnTo>
                    <a:pt x="261579" y="46819"/>
                  </a:lnTo>
                  <a:lnTo>
                    <a:pt x="200204" y="46819"/>
                  </a:lnTo>
                  <a:lnTo>
                    <a:pt x="211211" y="33828"/>
                  </a:lnTo>
                  <a:lnTo>
                    <a:pt x="215441" y="26427"/>
                  </a:lnTo>
                  <a:lnTo>
                    <a:pt x="213399" y="21853"/>
                  </a:lnTo>
                  <a:lnTo>
                    <a:pt x="205589" y="17342"/>
                  </a:lnTo>
                  <a:lnTo>
                    <a:pt x="197088" y="16401"/>
                  </a:lnTo>
                  <a:close/>
                </a:path>
                <a:path w="281305" h="163195">
                  <a:moveTo>
                    <a:pt x="243956" y="36786"/>
                  </a:moveTo>
                  <a:lnTo>
                    <a:pt x="230920" y="37941"/>
                  </a:lnTo>
                  <a:lnTo>
                    <a:pt x="216570" y="41436"/>
                  </a:lnTo>
                  <a:lnTo>
                    <a:pt x="204974" y="45114"/>
                  </a:lnTo>
                  <a:lnTo>
                    <a:pt x="200204" y="46819"/>
                  </a:lnTo>
                  <a:lnTo>
                    <a:pt x="261579" y="46819"/>
                  </a:lnTo>
                  <a:lnTo>
                    <a:pt x="254567" y="40686"/>
                  </a:lnTo>
                  <a:lnTo>
                    <a:pt x="243956" y="36786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5" name="object 153">
              <a:extLst>
                <a:ext uri="{FF2B5EF4-FFF2-40B4-BE49-F238E27FC236}">
                  <a16:creationId xmlns:a16="http://schemas.microsoft.com/office/drawing/2014/main" id="{271A246F-9220-D745-B150-A2C3B1273573}"/>
                </a:ext>
              </a:extLst>
            </p:cNvPr>
            <p:cNvSpPr/>
            <p:nvPr/>
          </p:nvSpPr>
          <p:spPr>
            <a:xfrm>
              <a:off x="2514901" y="3498803"/>
              <a:ext cx="145884" cy="14868"/>
            </a:xfrm>
            <a:custGeom>
              <a:avLst/>
              <a:gdLst/>
              <a:ahLst/>
              <a:cxnLst/>
              <a:rect l="l" t="t" r="r" b="b"/>
              <a:pathLst>
                <a:path w="103505" h="20954">
                  <a:moveTo>
                    <a:pt x="102831" y="0"/>
                  </a:moveTo>
                  <a:lnTo>
                    <a:pt x="0" y="2425"/>
                  </a:lnTo>
                  <a:lnTo>
                    <a:pt x="419" y="20586"/>
                  </a:lnTo>
                  <a:lnTo>
                    <a:pt x="103263" y="18160"/>
                  </a:lnTo>
                  <a:lnTo>
                    <a:pt x="102831" y="0"/>
                  </a:lnTo>
                  <a:close/>
                </a:path>
              </a:pathLst>
            </a:custGeom>
            <a:solidFill>
              <a:srgbClr val="6D9AC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6" name="object 154">
              <a:extLst>
                <a:ext uri="{FF2B5EF4-FFF2-40B4-BE49-F238E27FC236}">
                  <a16:creationId xmlns:a16="http://schemas.microsoft.com/office/drawing/2014/main" id="{98A5B72B-8866-404C-939E-CAC5DD06BBBC}"/>
                </a:ext>
              </a:extLst>
            </p:cNvPr>
            <p:cNvSpPr/>
            <p:nvPr/>
          </p:nvSpPr>
          <p:spPr>
            <a:xfrm>
              <a:off x="2799815" y="3539802"/>
              <a:ext cx="26079" cy="131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7" name="object 155">
              <a:extLst>
                <a:ext uri="{FF2B5EF4-FFF2-40B4-BE49-F238E27FC236}">
                  <a16:creationId xmlns:a16="http://schemas.microsoft.com/office/drawing/2014/main" id="{53B967A8-5567-4549-B351-9B328350ACD0}"/>
                </a:ext>
              </a:extLst>
            </p:cNvPr>
            <p:cNvSpPr/>
            <p:nvPr/>
          </p:nvSpPr>
          <p:spPr>
            <a:xfrm>
              <a:off x="2554852" y="3509479"/>
              <a:ext cx="60502" cy="319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8" name="object 156">
              <a:extLst>
                <a:ext uri="{FF2B5EF4-FFF2-40B4-BE49-F238E27FC236}">
                  <a16:creationId xmlns:a16="http://schemas.microsoft.com/office/drawing/2014/main" id="{A2000C48-472D-CF43-8C11-357EE27F1A08}"/>
                </a:ext>
              </a:extLst>
            </p:cNvPr>
            <p:cNvSpPr/>
            <p:nvPr/>
          </p:nvSpPr>
          <p:spPr>
            <a:xfrm>
              <a:off x="2827023" y="3265975"/>
              <a:ext cx="22875" cy="115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9" name="object 157">
              <a:extLst>
                <a:ext uri="{FF2B5EF4-FFF2-40B4-BE49-F238E27FC236}">
                  <a16:creationId xmlns:a16="http://schemas.microsoft.com/office/drawing/2014/main" id="{76F9D3EA-EE12-0D49-AABB-598110FA0BDF}"/>
                </a:ext>
              </a:extLst>
            </p:cNvPr>
            <p:cNvSpPr/>
            <p:nvPr/>
          </p:nvSpPr>
          <p:spPr>
            <a:xfrm>
              <a:off x="2778530" y="3287483"/>
              <a:ext cx="50548" cy="138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0" name="object 158">
              <a:extLst>
                <a:ext uri="{FF2B5EF4-FFF2-40B4-BE49-F238E27FC236}">
                  <a16:creationId xmlns:a16="http://schemas.microsoft.com/office/drawing/2014/main" id="{A9162908-4907-4A4F-99C5-E191E8B259DC}"/>
                </a:ext>
              </a:extLst>
            </p:cNvPr>
            <p:cNvSpPr/>
            <p:nvPr/>
          </p:nvSpPr>
          <p:spPr>
            <a:xfrm>
              <a:off x="2721288" y="3217804"/>
              <a:ext cx="81445" cy="45504"/>
            </a:xfrm>
            <a:custGeom>
              <a:avLst/>
              <a:gdLst/>
              <a:ahLst/>
              <a:cxnLst/>
              <a:rect l="l" t="t" r="r" b="b"/>
              <a:pathLst>
                <a:path w="57785" h="64135">
                  <a:moveTo>
                    <a:pt x="37108" y="9067"/>
                  </a:moveTo>
                  <a:lnTo>
                    <a:pt x="4800" y="9067"/>
                  </a:lnTo>
                  <a:lnTo>
                    <a:pt x="8633" y="9191"/>
                  </a:lnTo>
                  <a:lnTo>
                    <a:pt x="17767" y="10493"/>
                  </a:lnTo>
                  <a:lnTo>
                    <a:pt x="47628" y="37728"/>
                  </a:lnTo>
                  <a:lnTo>
                    <a:pt x="48695" y="47388"/>
                  </a:lnTo>
                  <a:lnTo>
                    <a:pt x="47929" y="58356"/>
                  </a:lnTo>
                  <a:lnTo>
                    <a:pt x="47561" y="60832"/>
                  </a:lnTo>
                  <a:lnTo>
                    <a:pt x="49275" y="63131"/>
                  </a:lnTo>
                  <a:lnTo>
                    <a:pt x="51765" y="63500"/>
                  </a:lnTo>
                  <a:lnTo>
                    <a:pt x="52412" y="63550"/>
                  </a:lnTo>
                  <a:lnTo>
                    <a:pt x="54635" y="63550"/>
                  </a:lnTo>
                  <a:lnTo>
                    <a:pt x="56578" y="61912"/>
                  </a:lnTo>
                  <a:lnTo>
                    <a:pt x="56896" y="59651"/>
                  </a:lnTo>
                  <a:lnTo>
                    <a:pt x="57759" y="46654"/>
                  </a:lnTo>
                  <a:lnTo>
                    <a:pt x="56356" y="35083"/>
                  </a:lnTo>
                  <a:lnTo>
                    <a:pt x="52695" y="24979"/>
                  </a:lnTo>
                  <a:lnTo>
                    <a:pt x="46786" y="16382"/>
                  </a:lnTo>
                  <a:lnTo>
                    <a:pt x="37108" y="9067"/>
                  </a:lnTo>
                  <a:close/>
                </a:path>
                <a:path w="57785" h="64135">
                  <a:moveTo>
                    <a:pt x="4457" y="0"/>
                  </a:moveTo>
                  <a:lnTo>
                    <a:pt x="1955" y="88"/>
                  </a:lnTo>
                  <a:lnTo>
                    <a:pt x="0" y="2197"/>
                  </a:lnTo>
                  <a:lnTo>
                    <a:pt x="190" y="7200"/>
                  </a:lnTo>
                  <a:lnTo>
                    <a:pt x="2400" y="9270"/>
                  </a:lnTo>
                  <a:lnTo>
                    <a:pt x="4800" y="9067"/>
                  </a:lnTo>
                  <a:lnTo>
                    <a:pt x="37108" y="9067"/>
                  </a:lnTo>
                  <a:lnTo>
                    <a:pt x="33795" y="6563"/>
                  </a:lnTo>
                  <a:lnTo>
                    <a:pt x="20216" y="1728"/>
                  </a:lnTo>
                  <a:lnTo>
                    <a:pt x="9341" y="125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1" name="object 159">
              <a:extLst>
                <a:ext uri="{FF2B5EF4-FFF2-40B4-BE49-F238E27FC236}">
                  <a16:creationId xmlns:a16="http://schemas.microsoft.com/office/drawing/2014/main" id="{7C306417-B8EF-E846-A87F-2BE68021681F}"/>
                </a:ext>
              </a:extLst>
            </p:cNvPr>
            <p:cNvSpPr/>
            <p:nvPr/>
          </p:nvSpPr>
          <p:spPr>
            <a:xfrm>
              <a:off x="2800657" y="3224887"/>
              <a:ext cx="24165" cy="51811"/>
            </a:xfrm>
            <a:custGeom>
              <a:avLst/>
              <a:gdLst/>
              <a:ahLst/>
              <a:cxnLst/>
              <a:rect l="l" t="t" r="r" b="b"/>
              <a:pathLst>
                <a:path w="17144" h="73025">
                  <a:moveTo>
                    <a:pt x="5016" y="0"/>
                  </a:moveTo>
                  <a:lnTo>
                    <a:pt x="698" y="2578"/>
                  </a:lnTo>
                  <a:lnTo>
                    <a:pt x="0" y="5359"/>
                  </a:lnTo>
                  <a:lnTo>
                    <a:pt x="1282" y="7518"/>
                  </a:lnTo>
                  <a:lnTo>
                    <a:pt x="3483" y="12227"/>
                  </a:lnTo>
                  <a:lnTo>
                    <a:pt x="7021" y="24757"/>
                  </a:lnTo>
                  <a:lnTo>
                    <a:pt x="7642" y="43285"/>
                  </a:lnTo>
                  <a:lnTo>
                    <a:pt x="1092" y="65989"/>
                  </a:lnTo>
                  <a:lnTo>
                    <a:pt x="0" y="68249"/>
                  </a:lnTo>
                  <a:lnTo>
                    <a:pt x="965" y="70967"/>
                  </a:lnTo>
                  <a:lnTo>
                    <a:pt x="3848" y="72351"/>
                  </a:lnTo>
                  <a:lnTo>
                    <a:pt x="4521" y="72491"/>
                  </a:lnTo>
                  <a:lnTo>
                    <a:pt x="6870" y="72491"/>
                  </a:lnTo>
                  <a:lnTo>
                    <a:pt x="8496" y="71539"/>
                  </a:lnTo>
                  <a:lnTo>
                    <a:pt x="9271" y="69913"/>
                  </a:lnTo>
                  <a:lnTo>
                    <a:pt x="16727" y="44175"/>
                  </a:lnTo>
                  <a:lnTo>
                    <a:pt x="16014" y="23133"/>
                  </a:lnTo>
                  <a:lnTo>
                    <a:pt x="11882" y="8720"/>
                  </a:lnTo>
                  <a:lnTo>
                    <a:pt x="9080" y="2870"/>
                  </a:lnTo>
                  <a:lnTo>
                    <a:pt x="7797" y="711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2" name="object 160">
              <a:extLst>
                <a:ext uri="{FF2B5EF4-FFF2-40B4-BE49-F238E27FC236}">
                  <a16:creationId xmlns:a16="http://schemas.microsoft.com/office/drawing/2014/main" id="{7F1025E1-3DE6-EE4E-BE38-CBA6AA261B67}"/>
                </a:ext>
              </a:extLst>
            </p:cNvPr>
            <p:cNvSpPr/>
            <p:nvPr/>
          </p:nvSpPr>
          <p:spPr>
            <a:xfrm>
              <a:off x="2555480" y="3302774"/>
              <a:ext cx="93079" cy="28384"/>
            </a:xfrm>
            <a:custGeom>
              <a:avLst/>
              <a:gdLst/>
              <a:ahLst/>
              <a:cxnLst/>
              <a:rect l="l" t="t" r="r" b="b"/>
              <a:pathLst>
                <a:path w="66039" h="40004">
                  <a:moveTo>
                    <a:pt x="6096" y="0"/>
                  </a:moveTo>
                  <a:lnTo>
                    <a:pt x="1320" y="1523"/>
                  </a:lnTo>
                  <a:lnTo>
                    <a:pt x="0" y="4076"/>
                  </a:lnTo>
                  <a:lnTo>
                    <a:pt x="762" y="6464"/>
                  </a:lnTo>
                  <a:lnTo>
                    <a:pt x="3193" y="11843"/>
                  </a:lnTo>
                  <a:lnTo>
                    <a:pt x="11501" y="23329"/>
                  </a:lnTo>
                  <a:lnTo>
                    <a:pt x="27459" y="34749"/>
                  </a:lnTo>
                  <a:lnTo>
                    <a:pt x="52844" y="39928"/>
                  </a:lnTo>
                  <a:lnTo>
                    <a:pt x="55486" y="39928"/>
                  </a:lnTo>
                  <a:lnTo>
                    <a:pt x="58267" y="39789"/>
                  </a:lnTo>
                  <a:lnTo>
                    <a:pt x="63652" y="39242"/>
                  </a:lnTo>
                  <a:lnTo>
                    <a:pt x="65481" y="37007"/>
                  </a:lnTo>
                  <a:lnTo>
                    <a:pt x="64973" y="32029"/>
                  </a:lnTo>
                  <a:lnTo>
                    <a:pt x="63141" y="30454"/>
                  </a:lnTo>
                  <a:lnTo>
                    <a:pt x="60248" y="30454"/>
                  </a:lnTo>
                  <a:lnTo>
                    <a:pt x="35426" y="28202"/>
                  </a:lnTo>
                  <a:lnTo>
                    <a:pt x="19927" y="19103"/>
                  </a:lnTo>
                  <a:lnTo>
                    <a:pt x="11880" y="8991"/>
                  </a:lnTo>
                  <a:lnTo>
                    <a:pt x="9410" y="3695"/>
                  </a:lnTo>
                  <a:lnTo>
                    <a:pt x="8636" y="1320"/>
                  </a:lnTo>
                  <a:lnTo>
                    <a:pt x="6096" y="0"/>
                  </a:lnTo>
                  <a:close/>
                </a:path>
                <a:path w="66039" h="40004">
                  <a:moveTo>
                    <a:pt x="62890" y="30238"/>
                  </a:moveTo>
                  <a:lnTo>
                    <a:pt x="60248" y="30454"/>
                  </a:lnTo>
                  <a:lnTo>
                    <a:pt x="63141" y="30454"/>
                  </a:lnTo>
                  <a:lnTo>
                    <a:pt x="62890" y="30238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3" name="object 161">
              <a:extLst>
                <a:ext uri="{FF2B5EF4-FFF2-40B4-BE49-F238E27FC236}">
                  <a16:creationId xmlns:a16="http://schemas.microsoft.com/office/drawing/2014/main" id="{F4CA0502-F53B-5148-96F3-F4CA0D9453FD}"/>
                </a:ext>
              </a:extLst>
            </p:cNvPr>
            <p:cNvSpPr/>
            <p:nvPr/>
          </p:nvSpPr>
          <p:spPr>
            <a:xfrm>
              <a:off x="2812666" y="3316993"/>
              <a:ext cx="97554" cy="48658"/>
            </a:xfrm>
            <a:custGeom>
              <a:avLst/>
              <a:gdLst/>
              <a:ahLst/>
              <a:cxnLst/>
              <a:rect l="l" t="t" r="r" b="b"/>
              <a:pathLst>
                <a:path w="69214" h="68579">
                  <a:moveTo>
                    <a:pt x="66547" y="0"/>
                  </a:moveTo>
                  <a:lnTo>
                    <a:pt x="64007" y="190"/>
                  </a:lnTo>
                  <a:lnTo>
                    <a:pt x="61506" y="406"/>
                  </a:lnTo>
                  <a:lnTo>
                    <a:pt x="59651" y="2590"/>
                  </a:lnTo>
                  <a:lnTo>
                    <a:pt x="59855" y="5092"/>
                  </a:lnTo>
                  <a:lnTo>
                    <a:pt x="59502" y="13325"/>
                  </a:lnTo>
                  <a:lnTo>
                    <a:pt x="54157" y="30129"/>
                  </a:lnTo>
                  <a:lnTo>
                    <a:pt x="37761" y="47949"/>
                  </a:lnTo>
                  <a:lnTo>
                    <a:pt x="4254" y="59232"/>
                  </a:lnTo>
                  <a:lnTo>
                    <a:pt x="1765" y="59550"/>
                  </a:lnTo>
                  <a:lnTo>
                    <a:pt x="0" y="61810"/>
                  </a:lnTo>
                  <a:lnTo>
                    <a:pt x="596" y="66598"/>
                  </a:lnTo>
                  <a:lnTo>
                    <a:pt x="2552" y="68287"/>
                  </a:lnTo>
                  <a:lnTo>
                    <a:pt x="4991" y="68287"/>
                  </a:lnTo>
                  <a:lnTo>
                    <a:pt x="43701" y="54806"/>
                  </a:lnTo>
                  <a:lnTo>
                    <a:pt x="68463" y="13385"/>
                  </a:lnTo>
                  <a:lnTo>
                    <a:pt x="68910" y="4343"/>
                  </a:lnTo>
                  <a:lnTo>
                    <a:pt x="68706" y="1854"/>
                  </a:lnTo>
                  <a:lnTo>
                    <a:pt x="66547" y="0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4" name="object 162">
              <a:extLst>
                <a:ext uri="{FF2B5EF4-FFF2-40B4-BE49-F238E27FC236}">
                  <a16:creationId xmlns:a16="http://schemas.microsoft.com/office/drawing/2014/main" id="{612A9BDB-71A6-484F-96FE-AF4F691F80CE}"/>
                </a:ext>
              </a:extLst>
            </p:cNvPr>
            <p:cNvSpPr/>
            <p:nvPr/>
          </p:nvSpPr>
          <p:spPr>
            <a:xfrm>
              <a:off x="2794982" y="3361263"/>
              <a:ext cx="116349" cy="16670"/>
            </a:xfrm>
            <a:custGeom>
              <a:avLst/>
              <a:gdLst/>
              <a:ahLst/>
              <a:cxnLst/>
              <a:rect l="l" t="t" r="r" b="b"/>
              <a:pathLst>
                <a:path w="82550" h="23495">
                  <a:moveTo>
                    <a:pt x="3809" y="10299"/>
                  </a:moveTo>
                  <a:lnTo>
                    <a:pt x="1320" y="11734"/>
                  </a:lnTo>
                  <a:lnTo>
                    <a:pt x="0" y="16573"/>
                  </a:lnTo>
                  <a:lnTo>
                    <a:pt x="1435" y="19075"/>
                  </a:lnTo>
                  <a:lnTo>
                    <a:pt x="30429" y="23367"/>
                  </a:lnTo>
                  <a:lnTo>
                    <a:pt x="50516" y="21187"/>
                  </a:lnTo>
                  <a:lnTo>
                    <a:pt x="65843" y="16335"/>
                  </a:lnTo>
                  <a:lnTo>
                    <a:pt x="70169" y="14164"/>
                  </a:lnTo>
                  <a:lnTo>
                    <a:pt x="33897" y="14164"/>
                  </a:lnTo>
                  <a:lnTo>
                    <a:pt x="6235" y="10972"/>
                  </a:lnTo>
                  <a:lnTo>
                    <a:pt x="3809" y="10299"/>
                  </a:lnTo>
                  <a:close/>
                </a:path>
                <a:path w="82550" h="23495">
                  <a:moveTo>
                    <a:pt x="76225" y="0"/>
                  </a:moveTo>
                  <a:lnTo>
                    <a:pt x="74231" y="1511"/>
                  </a:lnTo>
                  <a:lnTo>
                    <a:pt x="69186" y="4627"/>
                  </a:lnTo>
                  <a:lnTo>
                    <a:pt x="55311" y="10447"/>
                  </a:lnTo>
                  <a:lnTo>
                    <a:pt x="33897" y="14164"/>
                  </a:lnTo>
                  <a:lnTo>
                    <a:pt x="70169" y="14164"/>
                  </a:lnTo>
                  <a:lnTo>
                    <a:pt x="75788" y="11345"/>
                  </a:lnTo>
                  <a:lnTo>
                    <a:pt x="79730" y="8750"/>
                  </a:lnTo>
                  <a:lnTo>
                    <a:pt x="81724" y="7226"/>
                  </a:lnTo>
                  <a:lnTo>
                    <a:pt x="82118" y="4368"/>
                  </a:lnTo>
                  <a:lnTo>
                    <a:pt x="79070" y="393"/>
                  </a:lnTo>
                  <a:lnTo>
                    <a:pt x="76225" y="0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5" name="object 163">
              <a:extLst>
                <a:ext uri="{FF2B5EF4-FFF2-40B4-BE49-F238E27FC236}">
                  <a16:creationId xmlns:a16="http://schemas.microsoft.com/office/drawing/2014/main" id="{1576E2C2-7F84-3548-B324-450EAAD8DC6F}"/>
                </a:ext>
              </a:extLst>
            </p:cNvPr>
            <p:cNvSpPr/>
            <p:nvPr/>
          </p:nvSpPr>
          <p:spPr>
            <a:xfrm>
              <a:off x="2923913" y="3600966"/>
              <a:ext cx="39380" cy="49108"/>
            </a:xfrm>
            <a:custGeom>
              <a:avLst/>
              <a:gdLst/>
              <a:ahLst/>
              <a:cxnLst/>
              <a:rect l="l" t="t" r="r" b="b"/>
              <a:pathLst>
                <a:path w="27939" h="69214">
                  <a:moveTo>
                    <a:pt x="5841" y="0"/>
                  </a:moveTo>
                  <a:lnTo>
                    <a:pt x="3009" y="431"/>
                  </a:lnTo>
                  <a:lnTo>
                    <a:pt x="0" y="4432"/>
                  </a:lnTo>
                  <a:lnTo>
                    <a:pt x="406" y="7277"/>
                  </a:lnTo>
                  <a:lnTo>
                    <a:pt x="2400" y="8788"/>
                  </a:lnTo>
                  <a:lnTo>
                    <a:pt x="7146" y="13169"/>
                  </a:lnTo>
                  <a:lnTo>
                    <a:pt x="14884" y="24231"/>
                  </a:lnTo>
                  <a:lnTo>
                    <a:pt x="18573" y="40885"/>
                  </a:lnTo>
                  <a:lnTo>
                    <a:pt x="11175" y="62039"/>
                  </a:lnTo>
                  <a:lnTo>
                    <a:pt x="9791" y="64135"/>
                  </a:lnTo>
                  <a:lnTo>
                    <a:pt x="10363" y="66954"/>
                  </a:lnTo>
                  <a:lnTo>
                    <a:pt x="13220" y="68846"/>
                  </a:lnTo>
                  <a:lnTo>
                    <a:pt x="14096" y="69100"/>
                  </a:lnTo>
                  <a:lnTo>
                    <a:pt x="16433" y="69100"/>
                  </a:lnTo>
                  <a:lnTo>
                    <a:pt x="17868" y="68376"/>
                  </a:lnTo>
                  <a:lnTo>
                    <a:pt x="18745" y="67068"/>
                  </a:lnTo>
                  <a:lnTo>
                    <a:pt x="27711" y="40855"/>
                  </a:lnTo>
                  <a:lnTo>
                    <a:pt x="22869" y="20166"/>
                  </a:lnTo>
                  <a:lnTo>
                    <a:pt x="13240" y="6541"/>
                  </a:lnTo>
                  <a:lnTo>
                    <a:pt x="7848" y="1524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6" name="object 164">
              <a:extLst>
                <a:ext uri="{FF2B5EF4-FFF2-40B4-BE49-F238E27FC236}">
                  <a16:creationId xmlns:a16="http://schemas.microsoft.com/office/drawing/2014/main" id="{FFA32FCD-BBBE-A147-B86D-418C7321D950}"/>
                </a:ext>
              </a:extLst>
            </p:cNvPr>
            <p:cNvSpPr/>
            <p:nvPr/>
          </p:nvSpPr>
          <p:spPr>
            <a:xfrm>
              <a:off x="2939306" y="3604434"/>
              <a:ext cx="48330" cy="57218"/>
            </a:xfrm>
            <a:custGeom>
              <a:avLst/>
              <a:gdLst/>
              <a:ahLst/>
              <a:cxnLst/>
              <a:rect l="l" t="t" r="r" b="b"/>
              <a:pathLst>
                <a:path w="34289" h="80645">
                  <a:moveTo>
                    <a:pt x="24980" y="0"/>
                  </a:moveTo>
                  <a:lnTo>
                    <a:pt x="20370" y="2006"/>
                  </a:lnTo>
                  <a:lnTo>
                    <a:pt x="19316" y="4686"/>
                  </a:lnTo>
                  <a:lnTo>
                    <a:pt x="20307" y="6985"/>
                  </a:lnTo>
                  <a:lnTo>
                    <a:pt x="22820" y="14666"/>
                  </a:lnTo>
                  <a:lnTo>
                    <a:pt x="24988" y="31611"/>
                  </a:lnTo>
                  <a:lnTo>
                    <a:pt x="20416" y="52531"/>
                  </a:lnTo>
                  <a:lnTo>
                    <a:pt x="2705" y="72136"/>
                  </a:lnTo>
                  <a:lnTo>
                    <a:pt x="596" y="73494"/>
                  </a:lnTo>
                  <a:lnTo>
                    <a:pt x="0" y="76301"/>
                  </a:lnTo>
                  <a:lnTo>
                    <a:pt x="2247" y="79743"/>
                  </a:lnTo>
                  <a:lnTo>
                    <a:pt x="3695" y="80467"/>
                  </a:lnTo>
                  <a:lnTo>
                    <a:pt x="6032" y="80467"/>
                  </a:lnTo>
                  <a:lnTo>
                    <a:pt x="6883" y="80238"/>
                  </a:lnTo>
                  <a:lnTo>
                    <a:pt x="7645" y="79743"/>
                  </a:lnTo>
                  <a:lnTo>
                    <a:pt x="28549" y="56436"/>
                  </a:lnTo>
                  <a:lnTo>
                    <a:pt x="33858" y="31573"/>
                  </a:lnTo>
                  <a:lnTo>
                    <a:pt x="31309" y="11704"/>
                  </a:lnTo>
                  <a:lnTo>
                    <a:pt x="28638" y="3378"/>
                  </a:lnTo>
                  <a:lnTo>
                    <a:pt x="27635" y="1079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5F5E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7" name="object 165">
              <a:extLst>
                <a:ext uri="{FF2B5EF4-FFF2-40B4-BE49-F238E27FC236}">
                  <a16:creationId xmlns:a16="http://schemas.microsoft.com/office/drawing/2014/main" id="{8B097621-DB9D-E14D-AC56-0DF5477B6FE3}"/>
                </a:ext>
              </a:extLst>
            </p:cNvPr>
            <p:cNvSpPr/>
            <p:nvPr/>
          </p:nvSpPr>
          <p:spPr>
            <a:xfrm>
              <a:off x="1770195" y="2684431"/>
              <a:ext cx="258669" cy="657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8" name="object 166">
              <a:extLst>
                <a:ext uri="{FF2B5EF4-FFF2-40B4-BE49-F238E27FC236}">
                  <a16:creationId xmlns:a16="http://schemas.microsoft.com/office/drawing/2014/main" id="{926FD9F8-B812-9647-AEFA-445EEE290354}"/>
                </a:ext>
              </a:extLst>
            </p:cNvPr>
            <p:cNvSpPr/>
            <p:nvPr/>
          </p:nvSpPr>
          <p:spPr>
            <a:xfrm>
              <a:off x="1920696" y="2774202"/>
              <a:ext cx="108294" cy="34691"/>
            </a:xfrm>
            <a:custGeom>
              <a:avLst/>
              <a:gdLst/>
              <a:ahLst/>
              <a:cxnLst/>
              <a:rect l="l" t="t" r="r" b="b"/>
              <a:pathLst>
                <a:path w="76834" h="48895">
                  <a:moveTo>
                    <a:pt x="64402" y="0"/>
                  </a:moveTo>
                  <a:lnTo>
                    <a:pt x="38800" y="1353"/>
                  </a:lnTo>
                  <a:lnTo>
                    <a:pt x="12971" y="10598"/>
                  </a:lnTo>
                  <a:lnTo>
                    <a:pt x="0" y="33386"/>
                  </a:lnTo>
                  <a:lnTo>
                    <a:pt x="3756" y="44464"/>
                  </a:lnTo>
                  <a:lnTo>
                    <a:pt x="14693" y="48764"/>
                  </a:lnTo>
                  <a:lnTo>
                    <a:pt x="29232" y="47146"/>
                  </a:lnTo>
                  <a:lnTo>
                    <a:pt x="66949" y="15553"/>
                  </a:lnTo>
                  <a:lnTo>
                    <a:pt x="74974" y="762"/>
                  </a:lnTo>
                  <a:lnTo>
                    <a:pt x="64402" y="0"/>
                  </a:lnTo>
                  <a:close/>
                </a:path>
                <a:path w="76834" h="48895">
                  <a:moveTo>
                    <a:pt x="74993" y="721"/>
                  </a:moveTo>
                  <a:lnTo>
                    <a:pt x="76695" y="887"/>
                  </a:lnTo>
                  <a:lnTo>
                    <a:pt x="74993" y="721"/>
                  </a:lnTo>
                  <a:close/>
                </a:path>
              </a:pathLst>
            </a:custGeom>
            <a:solidFill>
              <a:srgbClr val="B3E0F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9" name="object 167">
              <a:extLst>
                <a:ext uri="{FF2B5EF4-FFF2-40B4-BE49-F238E27FC236}">
                  <a16:creationId xmlns:a16="http://schemas.microsoft.com/office/drawing/2014/main" id="{BEBBFD84-A07F-E648-BC88-FD3FAF912844}"/>
                </a:ext>
              </a:extLst>
            </p:cNvPr>
            <p:cNvSpPr/>
            <p:nvPr/>
          </p:nvSpPr>
          <p:spPr>
            <a:xfrm>
              <a:off x="1930629" y="2789420"/>
              <a:ext cx="19690" cy="9912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3860" y="0"/>
                  </a:moveTo>
                  <a:lnTo>
                    <a:pt x="698" y="2616"/>
                  </a:lnTo>
                  <a:lnTo>
                    <a:pt x="0" y="9753"/>
                  </a:lnTo>
                  <a:lnTo>
                    <a:pt x="2616" y="12928"/>
                  </a:lnTo>
                  <a:lnTo>
                    <a:pt x="9753" y="13627"/>
                  </a:lnTo>
                  <a:lnTo>
                    <a:pt x="12928" y="11010"/>
                  </a:lnTo>
                  <a:lnTo>
                    <a:pt x="13627" y="3860"/>
                  </a:lnTo>
                  <a:lnTo>
                    <a:pt x="11010" y="69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E4F4F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0" name="object 168">
              <a:extLst>
                <a:ext uri="{FF2B5EF4-FFF2-40B4-BE49-F238E27FC236}">
                  <a16:creationId xmlns:a16="http://schemas.microsoft.com/office/drawing/2014/main" id="{371C7FB9-3936-204A-A23F-5D4C315D5DA7}"/>
                </a:ext>
              </a:extLst>
            </p:cNvPr>
            <p:cNvSpPr/>
            <p:nvPr/>
          </p:nvSpPr>
          <p:spPr>
            <a:xfrm>
              <a:off x="2823408" y="3262506"/>
              <a:ext cx="31325" cy="11263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8033" y="0"/>
                  </a:moveTo>
                  <a:lnTo>
                    <a:pt x="762" y="3149"/>
                  </a:lnTo>
                  <a:lnTo>
                    <a:pt x="199" y="11899"/>
                  </a:lnTo>
                  <a:lnTo>
                    <a:pt x="0" y="13843"/>
                  </a:lnTo>
                  <a:lnTo>
                    <a:pt x="1003" y="15125"/>
                  </a:lnTo>
                  <a:lnTo>
                    <a:pt x="3822" y="15468"/>
                  </a:lnTo>
                  <a:lnTo>
                    <a:pt x="5105" y="14465"/>
                  </a:lnTo>
                  <a:lnTo>
                    <a:pt x="5218" y="13500"/>
                  </a:lnTo>
                  <a:lnTo>
                    <a:pt x="5676" y="7467"/>
                  </a:lnTo>
                  <a:lnTo>
                    <a:pt x="14490" y="5854"/>
                  </a:lnTo>
                  <a:lnTo>
                    <a:pt x="19886" y="5854"/>
                  </a:lnTo>
                  <a:lnTo>
                    <a:pt x="18033" y="0"/>
                  </a:lnTo>
                  <a:close/>
                </a:path>
                <a:path w="22225" h="15875">
                  <a:moveTo>
                    <a:pt x="19886" y="5854"/>
                  </a:moveTo>
                  <a:lnTo>
                    <a:pt x="14490" y="5854"/>
                  </a:lnTo>
                  <a:lnTo>
                    <a:pt x="16954" y="13500"/>
                  </a:lnTo>
                  <a:lnTo>
                    <a:pt x="18402" y="14236"/>
                  </a:lnTo>
                  <a:lnTo>
                    <a:pt x="21081" y="13347"/>
                  </a:lnTo>
                  <a:lnTo>
                    <a:pt x="21818" y="11899"/>
                  </a:lnTo>
                  <a:lnTo>
                    <a:pt x="21374" y="10553"/>
                  </a:lnTo>
                  <a:lnTo>
                    <a:pt x="19886" y="5854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1" name="object 169">
              <a:extLst>
                <a:ext uri="{FF2B5EF4-FFF2-40B4-BE49-F238E27FC236}">
                  <a16:creationId xmlns:a16="http://schemas.microsoft.com/office/drawing/2014/main" id="{7E273F06-CD47-A645-96A8-9F88AEFC7AA9}"/>
                </a:ext>
              </a:extLst>
            </p:cNvPr>
            <p:cNvSpPr/>
            <p:nvPr/>
          </p:nvSpPr>
          <p:spPr>
            <a:xfrm>
              <a:off x="2775613" y="3284312"/>
              <a:ext cx="34010" cy="11714"/>
            </a:xfrm>
            <a:custGeom>
              <a:avLst/>
              <a:gdLst/>
              <a:ahLst/>
              <a:cxnLst/>
              <a:rect l="l" t="t" r="r" b="b"/>
              <a:pathLst>
                <a:path w="24130" h="16510">
                  <a:moveTo>
                    <a:pt x="19456" y="0"/>
                  </a:moveTo>
                  <a:lnTo>
                    <a:pt x="812" y="3390"/>
                  </a:lnTo>
                  <a:lnTo>
                    <a:pt x="193" y="12877"/>
                  </a:lnTo>
                  <a:lnTo>
                    <a:pt x="0" y="14909"/>
                  </a:lnTo>
                  <a:lnTo>
                    <a:pt x="1016" y="16192"/>
                  </a:lnTo>
                  <a:lnTo>
                    <a:pt x="3835" y="16497"/>
                  </a:lnTo>
                  <a:lnTo>
                    <a:pt x="5105" y="15481"/>
                  </a:lnTo>
                  <a:lnTo>
                    <a:pt x="5231" y="14312"/>
                  </a:lnTo>
                  <a:lnTo>
                    <a:pt x="5702" y="7708"/>
                  </a:lnTo>
                  <a:lnTo>
                    <a:pt x="15951" y="5842"/>
                  </a:lnTo>
                  <a:lnTo>
                    <a:pt x="21317" y="5842"/>
                  </a:lnTo>
                  <a:lnTo>
                    <a:pt x="19456" y="0"/>
                  </a:lnTo>
                  <a:close/>
                </a:path>
                <a:path w="24130" h="16510">
                  <a:moveTo>
                    <a:pt x="21317" y="5842"/>
                  </a:moveTo>
                  <a:lnTo>
                    <a:pt x="15951" y="5842"/>
                  </a:lnTo>
                  <a:lnTo>
                    <a:pt x="18186" y="12966"/>
                  </a:lnTo>
                  <a:lnTo>
                    <a:pt x="18592" y="14338"/>
                  </a:lnTo>
                  <a:lnTo>
                    <a:pt x="20027" y="15112"/>
                  </a:lnTo>
                  <a:lnTo>
                    <a:pt x="22758" y="14312"/>
                  </a:lnTo>
                  <a:lnTo>
                    <a:pt x="23520" y="12877"/>
                  </a:lnTo>
                  <a:lnTo>
                    <a:pt x="23126" y="11518"/>
                  </a:lnTo>
                  <a:lnTo>
                    <a:pt x="21317" y="5842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2" name="object 170">
              <a:extLst>
                <a:ext uri="{FF2B5EF4-FFF2-40B4-BE49-F238E27FC236}">
                  <a16:creationId xmlns:a16="http://schemas.microsoft.com/office/drawing/2014/main" id="{8366C3AB-0FF2-ED42-9664-87480565230A}"/>
                </a:ext>
              </a:extLst>
            </p:cNvPr>
            <p:cNvSpPr/>
            <p:nvPr/>
          </p:nvSpPr>
          <p:spPr>
            <a:xfrm>
              <a:off x="2774702" y="3312588"/>
              <a:ext cx="33025" cy="1662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3" name="object 171">
              <a:extLst>
                <a:ext uri="{FF2B5EF4-FFF2-40B4-BE49-F238E27FC236}">
                  <a16:creationId xmlns:a16="http://schemas.microsoft.com/office/drawing/2014/main" id="{D228042D-0EE9-4143-B966-1F94C98C5163}"/>
                </a:ext>
              </a:extLst>
            </p:cNvPr>
            <p:cNvSpPr/>
            <p:nvPr/>
          </p:nvSpPr>
          <p:spPr>
            <a:xfrm>
              <a:off x="2770567" y="3309091"/>
              <a:ext cx="42065" cy="14417"/>
            </a:xfrm>
            <a:custGeom>
              <a:avLst/>
              <a:gdLst/>
              <a:ahLst/>
              <a:cxnLst/>
              <a:rect l="l" t="t" r="r" b="b"/>
              <a:pathLst>
                <a:path w="29844" h="20320">
                  <a:moveTo>
                    <a:pt x="24472" y="0"/>
                  </a:moveTo>
                  <a:lnTo>
                    <a:pt x="977" y="4279"/>
                  </a:lnTo>
                  <a:lnTo>
                    <a:pt x="114" y="17221"/>
                  </a:lnTo>
                  <a:lnTo>
                    <a:pt x="0" y="18630"/>
                  </a:lnTo>
                  <a:lnTo>
                    <a:pt x="1054" y="19875"/>
                  </a:lnTo>
                  <a:lnTo>
                    <a:pt x="3886" y="20116"/>
                  </a:lnTo>
                  <a:lnTo>
                    <a:pt x="5130" y="19050"/>
                  </a:lnTo>
                  <a:lnTo>
                    <a:pt x="5854" y="8610"/>
                  </a:lnTo>
                  <a:lnTo>
                    <a:pt x="20878" y="5867"/>
                  </a:lnTo>
                  <a:lnTo>
                    <a:pt x="26320" y="5867"/>
                  </a:lnTo>
                  <a:lnTo>
                    <a:pt x="24472" y="0"/>
                  </a:lnTo>
                  <a:close/>
                </a:path>
                <a:path w="29844" h="20320">
                  <a:moveTo>
                    <a:pt x="26320" y="5867"/>
                  </a:moveTo>
                  <a:lnTo>
                    <a:pt x="20878" y="5867"/>
                  </a:lnTo>
                  <a:lnTo>
                    <a:pt x="24193" y="16217"/>
                  </a:lnTo>
                  <a:lnTo>
                    <a:pt x="24676" y="17576"/>
                  </a:lnTo>
                  <a:lnTo>
                    <a:pt x="26149" y="18275"/>
                  </a:lnTo>
                  <a:lnTo>
                    <a:pt x="28828" y="17322"/>
                  </a:lnTo>
                  <a:lnTo>
                    <a:pt x="29527" y="15849"/>
                  </a:lnTo>
                  <a:lnTo>
                    <a:pt x="29044" y="14516"/>
                  </a:lnTo>
                  <a:lnTo>
                    <a:pt x="26320" y="5867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4" name="object 172">
              <a:extLst>
                <a:ext uri="{FF2B5EF4-FFF2-40B4-BE49-F238E27FC236}">
                  <a16:creationId xmlns:a16="http://schemas.microsoft.com/office/drawing/2014/main" id="{E0F3701D-DC1C-5647-B46F-3D8BD4A85D22}"/>
                </a:ext>
              </a:extLst>
            </p:cNvPr>
            <p:cNvSpPr/>
            <p:nvPr/>
          </p:nvSpPr>
          <p:spPr>
            <a:xfrm>
              <a:off x="2853122" y="3278284"/>
              <a:ext cx="20655" cy="1039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5" name="object 173">
              <a:extLst>
                <a:ext uri="{FF2B5EF4-FFF2-40B4-BE49-F238E27FC236}">
                  <a16:creationId xmlns:a16="http://schemas.microsoft.com/office/drawing/2014/main" id="{C131BFB7-575A-874D-9E3E-70E5067E9280}"/>
                </a:ext>
              </a:extLst>
            </p:cNvPr>
            <p:cNvSpPr/>
            <p:nvPr/>
          </p:nvSpPr>
          <p:spPr>
            <a:xfrm>
              <a:off x="2852815" y="3277391"/>
              <a:ext cx="22375" cy="811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12688" y="0"/>
                  </a:moveTo>
                  <a:lnTo>
                    <a:pt x="357" y="2247"/>
                  </a:lnTo>
                  <a:lnTo>
                    <a:pt x="0" y="7581"/>
                  </a:lnTo>
                  <a:lnTo>
                    <a:pt x="0" y="10287"/>
                  </a:lnTo>
                  <a:lnTo>
                    <a:pt x="750" y="11049"/>
                  </a:lnTo>
                  <a:lnTo>
                    <a:pt x="2884" y="11049"/>
                  </a:lnTo>
                  <a:lnTo>
                    <a:pt x="3646" y="10287"/>
                  </a:lnTo>
                  <a:lnTo>
                    <a:pt x="3748" y="9093"/>
                  </a:lnTo>
                  <a:lnTo>
                    <a:pt x="3989" y="5486"/>
                  </a:lnTo>
                  <a:lnTo>
                    <a:pt x="10072" y="4381"/>
                  </a:lnTo>
                  <a:lnTo>
                    <a:pt x="14090" y="4381"/>
                  </a:lnTo>
                  <a:lnTo>
                    <a:pt x="12688" y="0"/>
                  </a:lnTo>
                  <a:close/>
                </a:path>
                <a:path w="15875" h="11429">
                  <a:moveTo>
                    <a:pt x="14090" y="4381"/>
                  </a:moveTo>
                  <a:lnTo>
                    <a:pt x="10072" y="4381"/>
                  </a:lnTo>
                  <a:lnTo>
                    <a:pt x="11698" y="9690"/>
                  </a:lnTo>
                  <a:lnTo>
                    <a:pt x="12764" y="10287"/>
                  </a:lnTo>
                  <a:lnTo>
                    <a:pt x="14816" y="9690"/>
                  </a:lnTo>
                  <a:lnTo>
                    <a:pt x="15406" y="8623"/>
                  </a:lnTo>
                  <a:lnTo>
                    <a:pt x="15114" y="7581"/>
                  </a:lnTo>
                  <a:lnTo>
                    <a:pt x="14090" y="4381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6" name="object 174">
              <a:extLst>
                <a:ext uri="{FF2B5EF4-FFF2-40B4-BE49-F238E27FC236}">
                  <a16:creationId xmlns:a16="http://schemas.microsoft.com/office/drawing/2014/main" id="{60AAF141-CA2E-A945-B03A-36DA8ED9764B}"/>
                </a:ext>
              </a:extLst>
            </p:cNvPr>
            <p:cNvSpPr/>
            <p:nvPr/>
          </p:nvSpPr>
          <p:spPr>
            <a:xfrm>
              <a:off x="2875923" y="3247440"/>
              <a:ext cx="20638" cy="103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7" name="object 175">
              <a:extLst>
                <a:ext uri="{FF2B5EF4-FFF2-40B4-BE49-F238E27FC236}">
                  <a16:creationId xmlns:a16="http://schemas.microsoft.com/office/drawing/2014/main" id="{7B06EE6B-424C-9E48-B023-ED4F4A74976A}"/>
                </a:ext>
              </a:extLst>
            </p:cNvPr>
            <p:cNvSpPr/>
            <p:nvPr/>
          </p:nvSpPr>
          <p:spPr>
            <a:xfrm>
              <a:off x="2875604" y="3246548"/>
              <a:ext cx="22375" cy="811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12700" y="0"/>
                  </a:moveTo>
                  <a:lnTo>
                    <a:pt x="368" y="2235"/>
                  </a:lnTo>
                  <a:lnTo>
                    <a:pt x="1" y="7581"/>
                  </a:lnTo>
                  <a:lnTo>
                    <a:pt x="0" y="10274"/>
                  </a:lnTo>
                  <a:lnTo>
                    <a:pt x="762" y="11036"/>
                  </a:lnTo>
                  <a:lnTo>
                    <a:pt x="2895" y="11036"/>
                  </a:lnTo>
                  <a:lnTo>
                    <a:pt x="3657" y="10274"/>
                  </a:lnTo>
                  <a:lnTo>
                    <a:pt x="3760" y="9093"/>
                  </a:lnTo>
                  <a:lnTo>
                    <a:pt x="4000" y="5486"/>
                  </a:lnTo>
                  <a:lnTo>
                    <a:pt x="10071" y="4381"/>
                  </a:lnTo>
                  <a:lnTo>
                    <a:pt x="14101" y="4381"/>
                  </a:lnTo>
                  <a:lnTo>
                    <a:pt x="12700" y="0"/>
                  </a:lnTo>
                  <a:close/>
                </a:path>
                <a:path w="15875" h="11429">
                  <a:moveTo>
                    <a:pt x="14101" y="4381"/>
                  </a:moveTo>
                  <a:lnTo>
                    <a:pt x="10071" y="4381"/>
                  </a:lnTo>
                  <a:lnTo>
                    <a:pt x="11709" y="9677"/>
                  </a:lnTo>
                  <a:lnTo>
                    <a:pt x="12776" y="10274"/>
                  </a:lnTo>
                  <a:lnTo>
                    <a:pt x="14828" y="9677"/>
                  </a:lnTo>
                  <a:lnTo>
                    <a:pt x="15417" y="8623"/>
                  </a:lnTo>
                  <a:lnTo>
                    <a:pt x="15125" y="7581"/>
                  </a:lnTo>
                  <a:lnTo>
                    <a:pt x="14101" y="4381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8" name="object 176">
              <a:extLst>
                <a:ext uri="{FF2B5EF4-FFF2-40B4-BE49-F238E27FC236}">
                  <a16:creationId xmlns:a16="http://schemas.microsoft.com/office/drawing/2014/main" id="{644F9AFE-8574-9943-B465-08751ECD3E26}"/>
                </a:ext>
              </a:extLst>
            </p:cNvPr>
            <p:cNvSpPr/>
            <p:nvPr/>
          </p:nvSpPr>
          <p:spPr>
            <a:xfrm>
              <a:off x="2443195" y="3234511"/>
              <a:ext cx="22875" cy="115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9" name="object 177">
              <a:extLst>
                <a:ext uri="{FF2B5EF4-FFF2-40B4-BE49-F238E27FC236}">
                  <a16:creationId xmlns:a16="http://schemas.microsoft.com/office/drawing/2014/main" id="{7E2B9589-2FF7-C64C-872D-03CFBE05345C}"/>
                </a:ext>
              </a:extLst>
            </p:cNvPr>
            <p:cNvSpPr/>
            <p:nvPr/>
          </p:nvSpPr>
          <p:spPr>
            <a:xfrm>
              <a:off x="2438577" y="3231771"/>
              <a:ext cx="31325" cy="11263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8046" y="0"/>
                  </a:moveTo>
                  <a:lnTo>
                    <a:pt x="774" y="3136"/>
                  </a:lnTo>
                  <a:lnTo>
                    <a:pt x="212" y="11887"/>
                  </a:lnTo>
                  <a:lnTo>
                    <a:pt x="100" y="13042"/>
                  </a:lnTo>
                  <a:lnTo>
                    <a:pt x="0" y="13843"/>
                  </a:lnTo>
                  <a:lnTo>
                    <a:pt x="1003" y="15125"/>
                  </a:lnTo>
                  <a:lnTo>
                    <a:pt x="3822" y="15468"/>
                  </a:lnTo>
                  <a:lnTo>
                    <a:pt x="5105" y="14465"/>
                  </a:lnTo>
                  <a:lnTo>
                    <a:pt x="5227" y="13500"/>
                  </a:lnTo>
                  <a:lnTo>
                    <a:pt x="5364" y="11887"/>
                  </a:lnTo>
                  <a:lnTo>
                    <a:pt x="5676" y="7454"/>
                  </a:lnTo>
                  <a:lnTo>
                    <a:pt x="14503" y="5854"/>
                  </a:lnTo>
                  <a:lnTo>
                    <a:pt x="19904" y="5854"/>
                  </a:lnTo>
                  <a:lnTo>
                    <a:pt x="18046" y="0"/>
                  </a:lnTo>
                  <a:close/>
                </a:path>
                <a:path w="22225" h="15875">
                  <a:moveTo>
                    <a:pt x="19904" y="5854"/>
                  </a:moveTo>
                  <a:lnTo>
                    <a:pt x="14503" y="5854"/>
                  </a:lnTo>
                  <a:lnTo>
                    <a:pt x="16954" y="13500"/>
                  </a:lnTo>
                  <a:lnTo>
                    <a:pt x="18414" y="14224"/>
                  </a:lnTo>
                  <a:lnTo>
                    <a:pt x="21094" y="13347"/>
                  </a:lnTo>
                  <a:lnTo>
                    <a:pt x="21818" y="11887"/>
                  </a:lnTo>
                  <a:lnTo>
                    <a:pt x="19904" y="5854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0" name="object 178">
              <a:extLst>
                <a:ext uri="{FF2B5EF4-FFF2-40B4-BE49-F238E27FC236}">
                  <a16:creationId xmlns:a16="http://schemas.microsoft.com/office/drawing/2014/main" id="{5936AE19-D764-7D42-A182-BAE589C2BA44}"/>
                </a:ext>
              </a:extLst>
            </p:cNvPr>
            <p:cNvSpPr/>
            <p:nvPr/>
          </p:nvSpPr>
          <p:spPr>
            <a:xfrm>
              <a:off x="2515313" y="3248089"/>
              <a:ext cx="22875" cy="115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1" name="object 179">
              <a:extLst>
                <a:ext uri="{FF2B5EF4-FFF2-40B4-BE49-F238E27FC236}">
                  <a16:creationId xmlns:a16="http://schemas.microsoft.com/office/drawing/2014/main" id="{D15D8AF2-87AA-9541-87E5-83BA4AE23776}"/>
                </a:ext>
              </a:extLst>
            </p:cNvPr>
            <p:cNvSpPr/>
            <p:nvPr/>
          </p:nvSpPr>
          <p:spPr>
            <a:xfrm>
              <a:off x="2510697" y="3245350"/>
              <a:ext cx="31325" cy="11263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8033" y="0"/>
                  </a:moveTo>
                  <a:lnTo>
                    <a:pt x="762" y="3149"/>
                  </a:lnTo>
                  <a:lnTo>
                    <a:pt x="210" y="11899"/>
                  </a:lnTo>
                  <a:lnTo>
                    <a:pt x="98" y="13055"/>
                  </a:lnTo>
                  <a:lnTo>
                    <a:pt x="0" y="13843"/>
                  </a:lnTo>
                  <a:lnTo>
                    <a:pt x="1003" y="15138"/>
                  </a:lnTo>
                  <a:lnTo>
                    <a:pt x="3822" y="15468"/>
                  </a:lnTo>
                  <a:lnTo>
                    <a:pt x="5105" y="14465"/>
                  </a:lnTo>
                  <a:lnTo>
                    <a:pt x="5227" y="13500"/>
                  </a:lnTo>
                  <a:lnTo>
                    <a:pt x="5364" y="11899"/>
                  </a:lnTo>
                  <a:lnTo>
                    <a:pt x="5676" y="7467"/>
                  </a:lnTo>
                  <a:lnTo>
                    <a:pt x="14503" y="5854"/>
                  </a:lnTo>
                  <a:lnTo>
                    <a:pt x="19896" y="5854"/>
                  </a:lnTo>
                  <a:lnTo>
                    <a:pt x="18033" y="0"/>
                  </a:lnTo>
                  <a:close/>
                </a:path>
                <a:path w="22225" h="15875">
                  <a:moveTo>
                    <a:pt x="19896" y="5854"/>
                  </a:moveTo>
                  <a:lnTo>
                    <a:pt x="14503" y="5854"/>
                  </a:lnTo>
                  <a:lnTo>
                    <a:pt x="16954" y="13500"/>
                  </a:lnTo>
                  <a:lnTo>
                    <a:pt x="18402" y="14236"/>
                  </a:lnTo>
                  <a:lnTo>
                    <a:pt x="21094" y="13347"/>
                  </a:lnTo>
                  <a:lnTo>
                    <a:pt x="21818" y="11899"/>
                  </a:lnTo>
                  <a:lnTo>
                    <a:pt x="19896" y="5854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2" name="object 180">
              <a:extLst>
                <a:ext uri="{FF2B5EF4-FFF2-40B4-BE49-F238E27FC236}">
                  <a16:creationId xmlns:a16="http://schemas.microsoft.com/office/drawing/2014/main" id="{116D9280-ADFC-324A-A6D1-E96FBF8A6200}"/>
                </a:ext>
              </a:extLst>
            </p:cNvPr>
            <p:cNvSpPr/>
            <p:nvPr/>
          </p:nvSpPr>
          <p:spPr>
            <a:xfrm>
              <a:off x="2496896" y="3232762"/>
              <a:ext cx="16359" cy="82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3" name="object 181">
              <a:extLst>
                <a:ext uri="{FF2B5EF4-FFF2-40B4-BE49-F238E27FC236}">
                  <a16:creationId xmlns:a16="http://schemas.microsoft.com/office/drawing/2014/main" id="{5E2D3C58-B29E-074F-ADAC-0FA1F94A7741}"/>
                </a:ext>
              </a:extLst>
            </p:cNvPr>
            <p:cNvSpPr/>
            <p:nvPr/>
          </p:nvSpPr>
          <p:spPr>
            <a:xfrm>
              <a:off x="2493602" y="3230806"/>
              <a:ext cx="22375" cy="811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12890" y="0"/>
                  </a:moveTo>
                  <a:lnTo>
                    <a:pt x="546" y="2247"/>
                  </a:lnTo>
                  <a:lnTo>
                    <a:pt x="114" y="8889"/>
                  </a:lnTo>
                  <a:lnTo>
                    <a:pt x="0" y="9893"/>
                  </a:lnTo>
                  <a:lnTo>
                    <a:pt x="711" y="10807"/>
                  </a:lnTo>
                  <a:lnTo>
                    <a:pt x="2730" y="11061"/>
                  </a:lnTo>
                  <a:lnTo>
                    <a:pt x="3644" y="10337"/>
                  </a:lnTo>
                  <a:lnTo>
                    <a:pt x="3771" y="9321"/>
                  </a:lnTo>
                  <a:lnTo>
                    <a:pt x="4051" y="5334"/>
                  </a:lnTo>
                  <a:lnTo>
                    <a:pt x="10363" y="4178"/>
                  </a:lnTo>
                  <a:lnTo>
                    <a:pt x="14220" y="4178"/>
                  </a:lnTo>
                  <a:lnTo>
                    <a:pt x="12890" y="0"/>
                  </a:lnTo>
                  <a:close/>
                </a:path>
                <a:path w="15875" h="11429">
                  <a:moveTo>
                    <a:pt x="14220" y="4178"/>
                  </a:moveTo>
                  <a:lnTo>
                    <a:pt x="10363" y="4178"/>
                  </a:lnTo>
                  <a:lnTo>
                    <a:pt x="12115" y="9651"/>
                  </a:lnTo>
                  <a:lnTo>
                    <a:pt x="13157" y="10172"/>
                  </a:lnTo>
                  <a:lnTo>
                    <a:pt x="15074" y="9537"/>
                  </a:lnTo>
                  <a:lnTo>
                    <a:pt x="15595" y="8496"/>
                  </a:lnTo>
                  <a:lnTo>
                    <a:pt x="14220" y="4178"/>
                  </a:lnTo>
                  <a:close/>
                </a:path>
              </a:pathLst>
            </a:custGeom>
            <a:solidFill>
              <a:srgbClr val="EE7B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7040648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엄마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!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약을 먹고 나서 몸이 이상해요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grpSp>
        <p:nvGrpSpPr>
          <p:cNvPr id="124" name="그룹 331">
            <a:extLst>
              <a:ext uri="{FF2B5EF4-FFF2-40B4-BE49-F238E27FC236}">
                <a16:creationId xmlns:a16="http://schemas.microsoft.com/office/drawing/2014/main" id="{7F45DB1F-CCFD-734A-A699-600E1EE8E6D8}"/>
              </a:ext>
            </a:extLst>
          </p:cNvPr>
          <p:cNvGrpSpPr/>
          <p:nvPr/>
        </p:nvGrpSpPr>
        <p:grpSpPr>
          <a:xfrm>
            <a:off x="2917267" y="3752850"/>
            <a:ext cx="2941402" cy="1828800"/>
            <a:chOff x="1223804" y="4752223"/>
            <a:chExt cx="2804733" cy="1301112"/>
          </a:xfrm>
        </p:grpSpPr>
        <p:sp>
          <p:nvSpPr>
            <p:cNvPr id="125" name="object 25">
              <a:extLst>
                <a:ext uri="{FF2B5EF4-FFF2-40B4-BE49-F238E27FC236}">
                  <a16:creationId xmlns:a16="http://schemas.microsoft.com/office/drawing/2014/main" id="{CF8D745A-3402-7747-AE6D-DA5C9A632E77}"/>
                </a:ext>
              </a:extLst>
            </p:cNvPr>
            <p:cNvSpPr/>
            <p:nvPr/>
          </p:nvSpPr>
          <p:spPr>
            <a:xfrm>
              <a:off x="1341452" y="4914789"/>
              <a:ext cx="2569441" cy="79749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6" name="object 26">
              <a:extLst>
                <a:ext uri="{FF2B5EF4-FFF2-40B4-BE49-F238E27FC236}">
                  <a16:creationId xmlns:a16="http://schemas.microsoft.com/office/drawing/2014/main" id="{F96AB16A-5545-BF4B-834E-9165D4BF602B}"/>
                </a:ext>
              </a:extLst>
            </p:cNvPr>
            <p:cNvSpPr/>
            <p:nvPr/>
          </p:nvSpPr>
          <p:spPr>
            <a:xfrm>
              <a:off x="1223804" y="4808942"/>
              <a:ext cx="2804733" cy="100919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7" name="object 27">
              <a:extLst>
                <a:ext uri="{FF2B5EF4-FFF2-40B4-BE49-F238E27FC236}">
                  <a16:creationId xmlns:a16="http://schemas.microsoft.com/office/drawing/2014/main" id="{5F348179-A116-7443-92B1-2A9BE6E032AF}"/>
                </a:ext>
              </a:extLst>
            </p:cNvPr>
            <p:cNvSpPr/>
            <p:nvPr/>
          </p:nvSpPr>
          <p:spPr>
            <a:xfrm>
              <a:off x="1315943" y="4752223"/>
              <a:ext cx="2555418" cy="130111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8" name="object 28">
              <a:extLst>
                <a:ext uri="{FF2B5EF4-FFF2-40B4-BE49-F238E27FC236}">
                  <a16:creationId xmlns:a16="http://schemas.microsoft.com/office/drawing/2014/main" id="{F64A4B6B-5654-B243-889E-E66DAC11DC89}"/>
                </a:ext>
              </a:extLst>
            </p:cNvPr>
            <p:cNvSpPr/>
            <p:nvPr/>
          </p:nvSpPr>
          <p:spPr>
            <a:xfrm>
              <a:off x="2176469" y="5280238"/>
              <a:ext cx="242095" cy="1218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9" name="object 29">
              <a:extLst>
                <a:ext uri="{FF2B5EF4-FFF2-40B4-BE49-F238E27FC236}">
                  <a16:creationId xmlns:a16="http://schemas.microsoft.com/office/drawing/2014/main" id="{C4A66497-306C-0743-9D3C-BD56AE3DF83B}"/>
                </a:ext>
              </a:extLst>
            </p:cNvPr>
            <p:cNvSpPr/>
            <p:nvPr/>
          </p:nvSpPr>
          <p:spPr>
            <a:xfrm>
              <a:off x="2265626" y="5325121"/>
              <a:ext cx="64440" cy="32438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0" y="0"/>
                  </a:moveTo>
                  <a:lnTo>
                    <a:pt x="45250" y="0"/>
                  </a:lnTo>
                  <a:lnTo>
                    <a:pt x="45250" y="45250"/>
                  </a:lnTo>
                  <a:lnTo>
                    <a:pt x="0" y="4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0" name="object 30">
              <a:extLst>
                <a:ext uri="{FF2B5EF4-FFF2-40B4-BE49-F238E27FC236}">
                  <a16:creationId xmlns:a16="http://schemas.microsoft.com/office/drawing/2014/main" id="{76142A91-F700-6D4E-A5E7-C0992FA6D46F}"/>
                </a:ext>
              </a:extLst>
            </p:cNvPr>
            <p:cNvSpPr/>
            <p:nvPr/>
          </p:nvSpPr>
          <p:spPr>
            <a:xfrm>
              <a:off x="2684451" y="5364201"/>
              <a:ext cx="242077" cy="1218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1" name="object 31">
              <a:extLst>
                <a:ext uri="{FF2B5EF4-FFF2-40B4-BE49-F238E27FC236}">
                  <a16:creationId xmlns:a16="http://schemas.microsoft.com/office/drawing/2014/main" id="{4B967A3D-51A2-554F-BA13-063B5EF2EA00}"/>
                </a:ext>
              </a:extLst>
            </p:cNvPr>
            <p:cNvSpPr/>
            <p:nvPr/>
          </p:nvSpPr>
          <p:spPr>
            <a:xfrm>
              <a:off x="2773607" y="5409083"/>
              <a:ext cx="64440" cy="32438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0" y="0"/>
                  </a:moveTo>
                  <a:lnTo>
                    <a:pt x="45237" y="0"/>
                  </a:lnTo>
                  <a:lnTo>
                    <a:pt x="45237" y="45237"/>
                  </a:lnTo>
                  <a:lnTo>
                    <a:pt x="0" y="45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2" name="object 32">
              <a:extLst>
                <a:ext uri="{FF2B5EF4-FFF2-40B4-BE49-F238E27FC236}">
                  <a16:creationId xmlns:a16="http://schemas.microsoft.com/office/drawing/2014/main" id="{96FC37EE-7167-094A-90C6-29D78AD2440A}"/>
                </a:ext>
              </a:extLst>
            </p:cNvPr>
            <p:cNvSpPr/>
            <p:nvPr/>
          </p:nvSpPr>
          <p:spPr>
            <a:xfrm>
              <a:off x="2860942" y="5341206"/>
              <a:ext cx="322198" cy="249595"/>
            </a:xfrm>
            <a:custGeom>
              <a:avLst/>
              <a:gdLst/>
              <a:ahLst/>
              <a:cxnLst/>
              <a:rect l="l" t="t" r="r" b="b"/>
              <a:pathLst>
                <a:path w="228600" h="351790">
                  <a:moveTo>
                    <a:pt x="15749" y="90779"/>
                  </a:moveTo>
                  <a:lnTo>
                    <a:pt x="7588" y="92669"/>
                  </a:lnTo>
                  <a:lnTo>
                    <a:pt x="0" y="104825"/>
                  </a:lnTo>
                  <a:lnTo>
                    <a:pt x="5810" y="128331"/>
                  </a:lnTo>
                  <a:lnTo>
                    <a:pt x="30283" y="158400"/>
                  </a:lnTo>
                  <a:lnTo>
                    <a:pt x="57003" y="184307"/>
                  </a:lnTo>
                  <a:lnTo>
                    <a:pt x="69557" y="195326"/>
                  </a:lnTo>
                  <a:lnTo>
                    <a:pt x="46763" y="246583"/>
                  </a:lnTo>
                  <a:lnTo>
                    <a:pt x="34555" y="273627"/>
                  </a:lnTo>
                  <a:lnTo>
                    <a:pt x="28783" y="285422"/>
                  </a:lnTo>
                  <a:lnTo>
                    <a:pt x="25298" y="290931"/>
                  </a:lnTo>
                  <a:lnTo>
                    <a:pt x="20679" y="301364"/>
                  </a:lnTo>
                  <a:lnTo>
                    <a:pt x="16646" y="318146"/>
                  </a:lnTo>
                  <a:lnTo>
                    <a:pt x="16761" y="335563"/>
                  </a:lnTo>
                  <a:lnTo>
                    <a:pt x="24587" y="347903"/>
                  </a:lnTo>
                  <a:lnTo>
                    <a:pt x="36337" y="351310"/>
                  </a:lnTo>
                  <a:lnTo>
                    <a:pt x="53828" y="349305"/>
                  </a:lnTo>
                  <a:lnTo>
                    <a:pt x="91833" y="312407"/>
                  </a:lnTo>
                  <a:lnTo>
                    <a:pt x="105829" y="276643"/>
                  </a:lnTo>
                  <a:lnTo>
                    <a:pt x="120528" y="214975"/>
                  </a:lnTo>
                  <a:lnTo>
                    <a:pt x="122186" y="204393"/>
                  </a:lnTo>
                  <a:lnTo>
                    <a:pt x="158151" y="187940"/>
                  </a:lnTo>
                  <a:lnTo>
                    <a:pt x="175560" y="164995"/>
                  </a:lnTo>
                  <a:lnTo>
                    <a:pt x="184246" y="142836"/>
                  </a:lnTo>
                  <a:lnTo>
                    <a:pt x="194043" y="128739"/>
                  </a:lnTo>
                  <a:lnTo>
                    <a:pt x="198130" y="125577"/>
                  </a:lnTo>
                  <a:lnTo>
                    <a:pt x="54063" y="125577"/>
                  </a:lnTo>
                  <a:lnTo>
                    <a:pt x="29551" y="101100"/>
                  </a:lnTo>
                  <a:lnTo>
                    <a:pt x="15749" y="90779"/>
                  </a:lnTo>
                  <a:close/>
                </a:path>
                <a:path w="228600" h="351790">
                  <a:moveTo>
                    <a:pt x="51727" y="3924"/>
                  </a:moveTo>
                  <a:lnTo>
                    <a:pt x="41541" y="12928"/>
                  </a:lnTo>
                  <a:lnTo>
                    <a:pt x="40613" y="28586"/>
                  </a:lnTo>
                  <a:lnTo>
                    <a:pt x="45263" y="47556"/>
                  </a:lnTo>
                  <a:lnTo>
                    <a:pt x="51815" y="66497"/>
                  </a:lnTo>
                  <a:lnTo>
                    <a:pt x="56716" y="88672"/>
                  </a:lnTo>
                  <a:lnTo>
                    <a:pt x="56772" y="92669"/>
                  </a:lnTo>
                  <a:lnTo>
                    <a:pt x="56893" y="108216"/>
                  </a:lnTo>
                  <a:lnTo>
                    <a:pt x="55228" y="120661"/>
                  </a:lnTo>
                  <a:lnTo>
                    <a:pt x="54063" y="125577"/>
                  </a:lnTo>
                  <a:lnTo>
                    <a:pt x="198130" y="125577"/>
                  </a:lnTo>
                  <a:lnTo>
                    <a:pt x="211435" y="115282"/>
                  </a:lnTo>
                  <a:lnTo>
                    <a:pt x="216587" y="108216"/>
                  </a:lnTo>
                  <a:lnTo>
                    <a:pt x="167589" y="108216"/>
                  </a:lnTo>
                  <a:lnTo>
                    <a:pt x="174493" y="96393"/>
                  </a:lnTo>
                  <a:lnTo>
                    <a:pt x="129552" y="96393"/>
                  </a:lnTo>
                  <a:lnTo>
                    <a:pt x="131857" y="83185"/>
                  </a:lnTo>
                  <a:lnTo>
                    <a:pt x="93052" y="83185"/>
                  </a:lnTo>
                  <a:lnTo>
                    <a:pt x="87840" y="62320"/>
                  </a:lnTo>
                  <a:lnTo>
                    <a:pt x="78843" y="34496"/>
                  </a:lnTo>
                  <a:lnTo>
                    <a:pt x="66619" y="11201"/>
                  </a:lnTo>
                  <a:lnTo>
                    <a:pt x="51727" y="3924"/>
                  </a:lnTo>
                  <a:close/>
                </a:path>
                <a:path w="228600" h="351790">
                  <a:moveTo>
                    <a:pt x="220548" y="74454"/>
                  </a:moveTo>
                  <a:lnTo>
                    <a:pt x="212474" y="77692"/>
                  </a:lnTo>
                  <a:lnTo>
                    <a:pt x="204185" y="83816"/>
                  </a:lnTo>
                  <a:lnTo>
                    <a:pt x="197281" y="90678"/>
                  </a:lnTo>
                  <a:lnTo>
                    <a:pt x="189449" y="97077"/>
                  </a:lnTo>
                  <a:lnTo>
                    <a:pt x="179597" y="102700"/>
                  </a:lnTo>
                  <a:lnTo>
                    <a:pt x="171164" y="106696"/>
                  </a:lnTo>
                  <a:lnTo>
                    <a:pt x="167589" y="108216"/>
                  </a:lnTo>
                  <a:lnTo>
                    <a:pt x="216587" y="108216"/>
                  </a:lnTo>
                  <a:lnTo>
                    <a:pt x="222942" y="99499"/>
                  </a:lnTo>
                  <a:lnTo>
                    <a:pt x="228190" y="85214"/>
                  </a:lnTo>
                  <a:lnTo>
                    <a:pt x="226809" y="76250"/>
                  </a:lnTo>
                  <a:lnTo>
                    <a:pt x="220548" y="74454"/>
                  </a:lnTo>
                  <a:close/>
                </a:path>
                <a:path w="228600" h="351790">
                  <a:moveTo>
                    <a:pt x="181863" y="22771"/>
                  </a:moveTo>
                  <a:lnTo>
                    <a:pt x="169190" y="27686"/>
                  </a:lnTo>
                  <a:lnTo>
                    <a:pt x="159559" y="41756"/>
                  </a:lnTo>
                  <a:lnTo>
                    <a:pt x="153439" y="56452"/>
                  </a:lnTo>
                  <a:lnTo>
                    <a:pt x="151295" y="63246"/>
                  </a:lnTo>
                  <a:lnTo>
                    <a:pt x="144747" y="75417"/>
                  </a:lnTo>
                  <a:lnTo>
                    <a:pt x="137623" y="86034"/>
                  </a:lnTo>
                  <a:lnTo>
                    <a:pt x="131899" y="93544"/>
                  </a:lnTo>
                  <a:lnTo>
                    <a:pt x="129552" y="96393"/>
                  </a:lnTo>
                  <a:lnTo>
                    <a:pt x="174493" y="96393"/>
                  </a:lnTo>
                  <a:lnTo>
                    <a:pt x="180585" y="85959"/>
                  </a:lnTo>
                  <a:lnTo>
                    <a:pt x="188975" y="58412"/>
                  </a:lnTo>
                  <a:lnTo>
                    <a:pt x="190242" y="34405"/>
                  </a:lnTo>
                  <a:lnTo>
                    <a:pt x="181863" y="22771"/>
                  </a:lnTo>
                  <a:close/>
                </a:path>
                <a:path w="228600" h="351790">
                  <a:moveTo>
                    <a:pt x="125196" y="0"/>
                  </a:moveTo>
                  <a:lnTo>
                    <a:pt x="101409" y="29972"/>
                  </a:lnTo>
                  <a:lnTo>
                    <a:pt x="99760" y="42942"/>
                  </a:lnTo>
                  <a:lnTo>
                    <a:pt x="96926" y="60717"/>
                  </a:lnTo>
                  <a:lnTo>
                    <a:pt x="94244" y="76422"/>
                  </a:lnTo>
                  <a:lnTo>
                    <a:pt x="93052" y="83185"/>
                  </a:lnTo>
                  <a:lnTo>
                    <a:pt x="131857" y="83185"/>
                  </a:lnTo>
                  <a:lnTo>
                    <a:pt x="133860" y="71707"/>
                  </a:lnTo>
                  <a:lnTo>
                    <a:pt x="135504" y="39885"/>
                  </a:lnTo>
                  <a:lnTo>
                    <a:pt x="133083" y="12219"/>
                  </a:lnTo>
                  <a:lnTo>
                    <a:pt x="125196" y="0"/>
                  </a:lnTo>
                  <a:close/>
                </a:path>
              </a:pathLst>
            </a:custGeom>
            <a:solidFill>
              <a:srgbClr val="FCE2D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3" name="object 33">
              <a:extLst>
                <a:ext uri="{FF2B5EF4-FFF2-40B4-BE49-F238E27FC236}">
                  <a16:creationId xmlns:a16="http://schemas.microsoft.com/office/drawing/2014/main" id="{F2CBD85B-6145-8941-A170-825AEAF414F8}"/>
                </a:ext>
              </a:extLst>
            </p:cNvPr>
            <p:cNvSpPr/>
            <p:nvPr/>
          </p:nvSpPr>
          <p:spPr>
            <a:xfrm>
              <a:off x="2855299" y="5338972"/>
              <a:ext cx="281264" cy="12071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34" name="그룹 330">
            <a:extLst>
              <a:ext uri="{FF2B5EF4-FFF2-40B4-BE49-F238E27FC236}">
                <a16:creationId xmlns:a16="http://schemas.microsoft.com/office/drawing/2014/main" id="{6B2B115E-1038-B743-9D10-2922512062FC}"/>
              </a:ext>
            </a:extLst>
          </p:cNvPr>
          <p:cNvGrpSpPr/>
          <p:nvPr/>
        </p:nvGrpSpPr>
        <p:grpSpPr>
          <a:xfrm>
            <a:off x="5597755" y="3874769"/>
            <a:ext cx="2971800" cy="1799757"/>
            <a:chOff x="5275172" y="4794228"/>
            <a:chExt cx="2768112" cy="1278798"/>
          </a:xfrm>
        </p:grpSpPr>
        <p:sp>
          <p:nvSpPr>
            <p:cNvPr id="135" name="object 34">
              <a:extLst>
                <a:ext uri="{FF2B5EF4-FFF2-40B4-BE49-F238E27FC236}">
                  <a16:creationId xmlns:a16="http://schemas.microsoft.com/office/drawing/2014/main" id="{6EB1D38B-3A7B-9E4F-A442-CCA567C8E13A}"/>
                </a:ext>
              </a:extLst>
            </p:cNvPr>
            <p:cNvSpPr/>
            <p:nvPr/>
          </p:nvSpPr>
          <p:spPr>
            <a:xfrm>
              <a:off x="5275172" y="4794228"/>
              <a:ext cx="2768112" cy="88037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6" name="object 35">
              <a:extLst>
                <a:ext uri="{FF2B5EF4-FFF2-40B4-BE49-F238E27FC236}">
                  <a16:creationId xmlns:a16="http://schemas.microsoft.com/office/drawing/2014/main" id="{139C961D-FB55-B149-9C7E-1926CB75055D}"/>
                </a:ext>
              </a:extLst>
            </p:cNvPr>
            <p:cNvSpPr/>
            <p:nvPr/>
          </p:nvSpPr>
          <p:spPr>
            <a:xfrm>
              <a:off x="5637271" y="5438700"/>
              <a:ext cx="1709422" cy="31483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7" name="object 36">
              <a:extLst>
                <a:ext uri="{FF2B5EF4-FFF2-40B4-BE49-F238E27FC236}">
                  <a16:creationId xmlns:a16="http://schemas.microsoft.com/office/drawing/2014/main" id="{36A6AD63-79A6-5242-83AF-B48E881F2020}"/>
                </a:ext>
              </a:extLst>
            </p:cNvPr>
            <p:cNvSpPr/>
            <p:nvPr/>
          </p:nvSpPr>
          <p:spPr>
            <a:xfrm>
              <a:off x="5553251" y="5735115"/>
              <a:ext cx="1962169" cy="33791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8" name="object 37">
              <a:extLst>
                <a:ext uri="{FF2B5EF4-FFF2-40B4-BE49-F238E27FC236}">
                  <a16:creationId xmlns:a16="http://schemas.microsoft.com/office/drawing/2014/main" id="{31777252-AD35-914D-93B7-70FDC27A02C9}"/>
                </a:ext>
              </a:extLst>
            </p:cNvPr>
            <p:cNvSpPr/>
            <p:nvPr/>
          </p:nvSpPr>
          <p:spPr>
            <a:xfrm>
              <a:off x="5525769" y="4849980"/>
              <a:ext cx="1967839" cy="120313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9" name="object 38">
              <a:extLst>
                <a:ext uri="{FF2B5EF4-FFF2-40B4-BE49-F238E27FC236}">
                  <a16:creationId xmlns:a16="http://schemas.microsoft.com/office/drawing/2014/main" id="{6E338BCD-DE3B-9F45-A82B-5988B61F770C}"/>
                </a:ext>
              </a:extLst>
            </p:cNvPr>
            <p:cNvSpPr/>
            <p:nvPr/>
          </p:nvSpPr>
          <p:spPr>
            <a:xfrm>
              <a:off x="6382459" y="4865151"/>
              <a:ext cx="1007987" cy="54506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0" name="object 39">
              <a:extLst>
                <a:ext uri="{FF2B5EF4-FFF2-40B4-BE49-F238E27FC236}">
                  <a16:creationId xmlns:a16="http://schemas.microsoft.com/office/drawing/2014/main" id="{CCBF10CF-5199-AD40-ABCC-6CD991BFAADA}"/>
                </a:ext>
              </a:extLst>
            </p:cNvPr>
            <p:cNvSpPr/>
            <p:nvPr/>
          </p:nvSpPr>
          <p:spPr>
            <a:xfrm>
              <a:off x="6783508" y="5197531"/>
              <a:ext cx="91147" cy="5895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1" name="object 40">
              <a:extLst>
                <a:ext uri="{FF2B5EF4-FFF2-40B4-BE49-F238E27FC236}">
                  <a16:creationId xmlns:a16="http://schemas.microsoft.com/office/drawing/2014/main" id="{1A1F352A-6C7A-AB48-8D65-19C424B78984}"/>
                </a:ext>
              </a:extLst>
            </p:cNvPr>
            <p:cNvSpPr/>
            <p:nvPr/>
          </p:nvSpPr>
          <p:spPr>
            <a:xfrm>
              <a:off x="6410046" y="4860650"/>
              <a:ext cx="997025" cy="352767"/>
            </a:xfrm>
            <a:custGeom>
              <a:avLst/>
              <a:gdLst/>
              <a:ahLst/>
              <a:cxnLst/>
              <a:rect l="l" t="t" r="r" b="b"/>
              <a:pathLst>
                <a:path w="707389" h="497204">
                  <a:moveTo>
                    <a:pt x="695343" y="214056"/>
                  </a:moveTo>
                  <a:lnTo>
                    <a:pt x="634491" y="214056"/>
                  </a:lnTo>
                  <a:lnTo>
                    <a:pt x="654641" y="360073"/>
                  </a:lnTo>
                  <a:lnTo>
                    <a:pt x="667317" y="438310"/>
                  </a:lnTo>
                  <a:lnTo>
                    <a:pt x="677781" y="475014"/>
                  </a:lnTo>
                  <a:lnTo>
                    <a:pt x="691451" y="496987"/>
                  </a:lnTo>
                  <a:lnTo>
                    <a:pt x="701467" y="438218"/>
                  </a:lnTo>
                  <a:lnTo>
                    <a:pt x="706188" y="402188"/>
                  </a:lnTo>
                  <a:lnTo>
                    <a:pt x="706908" y="373714"/>
                  </a:lnTo>
                  <a:lnTo>
                    <a:pt x="704875" y="337983"/>
                  </a:lnTo>
                  <a:lnTo>
                    <a:pt x="695343" y="214056"/>
                  </a:lnTo>
                  <a:close/>
                </a:path>
                <a:path w="707389" h="497204">
                  <a:moveTo>
                    <a:pt x="343049" y="0"/>
                  </a:moveTo>
                  <a:lnTo>
                    <a:pt x="283719" y="11223"/>
                  </a:lnTo>
                  <a:lnTo>
                    <a:pt x="231036" y="31869"/>
                  </a:lnTo>
                  <a:lnTo>
                    <a:pt x="184732" y="59849"/>
                  </a:lnTo>
                  <a:lnTo>
                    <a:pt x="144537" y="93073"/>
                  </a:lnTo>
                  <a:lnTo>
                    <a:pt x="110185" y="129450"/>
                  </a:lnTo>
                  <a:lnTo>
                    <a:pt x="81405" y="166892"/>
                  </a:lnTo>
                  <a:lnTo>
                    <a:pt x="57930" y="203307"/>
                  </a:lnTo>
                  <a:lnTo>
                    <a:pt x="25821" y="264701"/>
                  </a:lnTo>
                  <a:lnTo>
                    <a:pt x="11709" y="296911"/>
                  </a:lnTo>
                  <a:lnTo>
                    <a:pt x="4955" y="311343"/>
                  </a:lnTo>
                  <a:lnTo>
                    <a:pt x="1477" y="319604"/>
                  </a:lnTo>
                  <a:lnTo>
                    <a:pt x="188" y="323348"/>
                  </a:lnTo>
                  <a:lnTo>
                    <a:pt x="0" y="324229"/>
                  </a:lnTo>
                  <a:lnTo>
                    <a:pt x="112331" y="253197"/>
                  </a:lnTo>
                  <a:lnTo>
                    <a:pt x="175088" y="211891"/>
                  </a:lnTo>
                  <a:lnTo>
                    <a:pt x="211051" y="184443"/>
                  </a:lnTo>
                  <a:lnTo>
                    <a:pt x="243001" y="154989"/>
                  </a:lnTo>
                  <a:lnTo>
                    <a:pt x="397942" y="154989"/>
                  </a:lnTo>
                  <a:lnTo>
                    <a:pt x="428271" y="137470"/>
                  </a:lnTo>
                  <a:lnTo>
                    <a:pt x="450418" y="122515"/>
                  </a:lnTo>
                  <a:lnTo>
                    <a:pt x="677853" y="122515"/>
                  </a:lnTo>
                  <a:lnTo>
                    <a:pt x="655621" y="62742"/>
                  </a:lnTo>
                  <a:lnTo>
                    <a:pt x="570947" y="20747"/>
                  </a:lnTo>
                  <a:lnTo>
                    <a:pt x="409295" y="290"/>
                  </a:lnTo>
                  <a:lnTo>
                    <a:pt x="343049" y="0"/>
                  </a:lnTo>
                  <a:close/>
                </a:path>
                <a:path w="707389" h="497204">
                  <a:moveTo>
                    <a:pt x="677853" y="122515"/>
                  </a:moveTo>
                  <a:lnTo>
                    <a:pt x="450418" y="122515"/>
                  </a:lnTo>
                  <a:lnTo>
                    <a:pt x="423638" y="179892"/>
                  </a:lnTo>
                  <a:lnTo>
                    <a:pt x="421000" y="235778"/>
                  </a:lnTo>
                  <a:lnTo>
                    <a:pt x="429185" y="278136"/>
                  </a:lnTo>
                  <a:lnTo>
                    <a:pt x="434873" y="294930"/>
                  </a:lnTo>
                  <a:lnTo>
                    <a:pt x="487607" y="258398"/>
                  </a:lnTo>
                  <a:lnTo>
                    <a:pt x="553832" y="233252"/>
                  </a:lnTo>
                  <a:lnTo>
                    <a:pt x="610482" y="218727"/>
                  </a:lnTo>
                  <a:lnTo>
                    <a:pt x="634491" y="214056"/>
                  </a:lnTo>
                  <a:lnTo>
                    <a:pt x="695343" y="214056"/>
                  </a:lnTo>
                  <a:lnTo>
                    <a:pt x="691027" y="157935"/>
                  </a:lnTo>
                  <a:lnTo>
                    <a:pt x="677853" y="122515"/>
                  </a:lnTo>
                  <a:close/>
                </a:path>
                <a:path w="707389" h="497204">
                  <a:moveTo>
                    <a:pt x="397942" y="154989"/>
                  </a:moveTo>
                  <a:lnTo>
                    <a:pt x="243001" y="154989"/>
                  </a:lnTo>
                  <a:lnTo>
                    <a:pt x="235093" y="173264"/>
                  </a:lnTo>
                  <a:lnTo>
                    <a:pt x="223961" y="194090"/>
                  </a:lnTo>
                  <a:lnTo>
                    <a:pt x="214033" y="211190"/>
                  </a:lnTo>
                  <a:lnTo>
                    <a:pt x="209740" y="218285"/>
                  </a:lnTo>
                  <a:lnTo>
                    <a:pt x="293723" y="203294"/>
                  </a:lnTo>
                  <a:lnTo>
                    <a:pt x="371303" y="170376"/>
                  </a:lnTo>
                  <a:lnTo>
                    <a:pt x="397942" y="154989"/>
                  </a:lnTo>
                  <a:close/>
                </a:path>
              </a:pathLst>
            </a:custGeom>
            <a:solidFill>
              <a:srgbClr val="47372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2" name="object 41">
              <a:extLst>
                <a:ext uri="{FF2B5EF4-FFF2-40B4-BE49-F238E27FC236}">
                  <a16:creationId xmlns:a16="http://schemas.microsoft.com/office/drawing/2014/main" id="{82198EC0-9F28-2A4C-937D-5952E8D45E85}"/>
                </a:ext>
              </a:extLst>
            </p:cNvPr>
            <p:cNvSpPr/>
            <p:nvPr/>
          </p:nvSpPr>
          <p:spPr>
            <a:xfrm>
              <a:off x="7036148" y="4948260"/>
              <a:ext cx="223784" cy="985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3" name="object 42">
              <a:extLst>
                <a:ext uri="{FF2B5EF4-FFF2-40B4-BE49-F238E27FC236}">
                  <a16:creationId xmlns:a16="http://schemas.microsoft.com/office/drawing/2014/main" id="{B2945AB6-AF77-C343-8949-394A493BD296}"/>
                </a:ext>
              </a:extLst>
            </p:cNvPr>
            <p:cNvSpPr/>
            <p:nvPr/>
          </p:nvSpPr>
          <p:spPr>
            <a:xfrm>
              <a:off x="6654488" y="5140062"/>
              <a:ext cx="460923" cy="86953"/>
            </a:xfrm>
            <a:custGeom>
              <a:avLst/>
              <a:gdLst/>
              <a:ahLst/>
              <a:cxnLst/>
              <a:rect l="l" t="t" r="r" b="b"/>
              <a:pathLst>
                <a:path w="327025" h="122554">
                  <a:moveTo>
                    <a:pt x="324475" y="68798"/>
                  </a:moveTo>
                  <a:lnTo>
                    <a:pt x="105244" y="68798"/>
                  </a:lnTo>
                  <a:lnTo>
                    <a:pt x="122173" y="69938"/>
                  </a:lnTo>
                  <a:lnTo>
                    <a:pt x="157242" y="79956"/>
                  </a:lnTo>
                  <a:lnTo>
                    <a:pt x="224008" y="112070"/>
                  </a:lnTo>
                  <a:lnTo>
                    <a:pt x="259105" y="121881"/>
                  </a:lnTo>
                  <a:lnTo>
                    <a:pt x="275758" y="121991"/>
                  </a:lnTo>
                  <a:lnTo>
                    <a:pt x="291787" y="118158"/>
                  </a:lnTo>
                  <a:lnTo>
                    <a:pt x="306270" y="110513"/>
                  </a:lnTo>
                  <a:lnTo>
                    <a:pt x="318287" y="99186"/>
                  </a:lnTo>
                  <a:lnTo>
                    <a:pt x="325145" y="90588"/>
                  </a:lnTo>
                  <a:lnTo>
                    <a:pt x="326402" y="75539"/>
                  </a:lnTo>
                  <a:lnTo>
                    <a:pt x="324475" y="68798"/>
                  </a:lnTo>
                  <a:close/>
                </a:path>
                <a:path w="327025" h="122554">
                  <a:moveTo>
                    <a:pt x="56986" y="0"/>
                  </a:moveTo>
                  <a:lnTo>
                    <a:pt x="10954" y="16694"/>
                  </a:lnTo>
                  <a:lnTo>
                    <a:pt x="0" y="43204"/>
                  </a:lnTo>
                  <a:lnTo>
                    <a:pt x="7112" y="52399"/>
                  </a:lnTo>
                  <a:lnTo>
                    <a:pt x="43742" y="66885"/>
                  </a:lnTo>
                  <a:lnTo>
                    <a:pt x="71199" y="69420"/>
                  </a:lnTo>
                  <a:lnTo>
                    <a:pt x="105244" y="68798"/>
                  </a:lnTo>
                  <a:lnTo>
                    <a:pt x="324475" y="68798"/>
                  </a:lnTo>
                  <a:lnTo>
                    <a:pt x="322795" y="62923"/>
                  </a:lnTo>
                  <a:lnTo>
                    <a:pt x="315207" y="52113"/>
                  </a:lnTo>
                  <a:lnTo>
                    <a:pt x="304742" y="43599"/>
                  </a:lnTo>
                  <a:lnTo>
                    <a:pt x="301491" y="42077"/>
                  </a:lnTo>
                  <a:lnTo>
                    <a:pt x="199493" y="42077"/>
                  </a:lnTo>
                  <a:lnTo>
                    <a:pt x="186131" y="42023"/>
                  </a:lnTo>
                  <a:lnTo>
                    <a:pt x="162165" y="37599"/>
                  </a:lnTo>
                  <a:lnTo>
                    <a:pt x="139128" y="29145"/>
                  </a:lnTo>
                  <a:lnTo>
                    <a:pt x="116501" y="18863"/>
                  </a:lnTo>
                  <a:lnTo>
                    <a:pt x="93764" y="8952"/>
                  </a:lnTo>
                  <a:lnTo>
                    <a:pt x="81782" y="4743"/>
                  </a:lnTo>
                  <a:lnTo>
                    <a:pt x="69483" y="1610"/>
                  </a:lnTo>
                  <a:lnTo>
                    <a:pt x="56986" y="0"/>
                  </a:lnTo>
                  <a:close/>
                </a:path>
                <a:path w="327025" h="122554">
                  <a:moveTo>
                    <a:pt x="266201" y="34140"/>
                  </a:moveTo>
                  <a:lnTo>
                    <a:pt x="252751" y="34891"/>
                  </a:lnTo>
                  <a:lnTo>
                    <a:pt x="239382" y="36638"/>
                  </a:lnTo>
                  <a:lnTo>
                    <a:pt x="226112" y="38807"/>
                  </a:lnTo>
                  <a:lnTo>
                    <a:pt x="212818" y="40812"/>
                  </a:lnTo>
                  <a:lnTo>
                    <a:pt x="199493" y="42077"/>
                  </a:lnTo>
                  <a:lnTo>
                    <a:pt x="301491" y="42077"/>
                  </a:lnTo>
                  <a:lnTo>
                    <a:pt x="292506" y="37870"/>
                  </a:lnTo>
                  <a:lnTo>
                    <a:pt x="279523" y="34945"/>
                  </a:lnTo>
                  <a:lnTo>
                    <a:pt x="266201" y="34140"/>
                  </a:lnTo>
                  <a:close/>
                </a:path>
              </a:pathLst>
            </a:custGeom>
            <a:solidFill>
              <a:srgbClr val="F3A08D">
                <a:alpha val="51998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4" name="object 43">
              <a:extLst>
                <a:ext uri="{FF2B5EF4-FFF2-40B4-BE49-F238E27FC236}">
                  <a16:creationId xmlns:a16="http://schemas.microsoft.com/office/drawing/2014/main" id="{58BFEE84-2B86-614B-9070-E0EC2C27185F}"/>
                </a:ext>
              </a:extLst>
            </p:cNvPr>
            <p:cNvSpPr/>
            <p:nvPr/>
          </p:nvSpPr>
          <p:spPr>
            <a:xfrm>
              <a:off x="6641759" y="5077381"/>
              <a:ext cx="135144" cy="21626"/>
            </a:xfrm>
            <a:custGeom>
              <a:avLst/>
              <a:gdLst/>
              <a:ahLst/>
              <a:cxnLst/>
              <a:rect l="l" t="t" r="r" b="b"/>
              <a:pathLst>
                <a:path w="95885" h="30479">
                  <a:moveTo>
                    <a:pt x="4699" y="0"/>
                  </a:moveTo>
                  <a:lnTo>
                    <a:pt x="114" y="4356"/>
                  </a:lnTo>
                  <a:lnTo>
                    <a:pt x="0" y="7962"/>
                  </a:lnTo>
                  <a:lnTo>
                    <a:pt x="2171" y="10261"/>
                  </a:lnTo>
                  <a:lnTo>
                    <a:pt x="5755" y="13528"/>
                  </a:lnTo>
                  <a:lnTo>
                    <a:pt x="15376" y="20429"/>
                  </a:lnTo>
                  <a:lnTo>
                    <a:pt x="29993" y="27276"/>
                  </a:lnTo>
                  <a:lnTo>
                    <a:pt x="48564" y="30378"/>
                  </a:lnTo>
                  <a:lnTo>
                    <a:pt x="58942" y="29384"/>
                  </a:lnTo>
                  <a:lnTo>
                    <a:pt x="69910" y="26101"/>
                  </a:lnTo>
                  <a:lnTo>
                    <a:pt x="81340" y="20080"/>
                  </a:lnTo>
                  <a:lnTo>
                    <a:pt x="84038" y="17968"/>
                  </a:lnTo>
                  <a:lnTo>
                    <a:pt x="57251" y="17968"/>
                  </a:lnTo>
                  <a:lnTo>
                    <a:pt x="33701" y="16602"/>
                  </a:lnTo>
                  <a:lnTo>
                    <a:pt x="17258" y="8144"/>
                  </a:lnTo>
                  <a:lnTo>
                    <a:pt x="10490" y="2387"/>
                  </a:lnTo>
                  <a:lnTo>
                    <a:pt x="8318" y="101"/>
                  </a:lnTo>
                  <a:lnTo>
                    <a:pt x="4699" y="0"/>
                  </a:lnTo>
                  <a:close/>
                </a:path>
                <a:path w="95885" h="30479">
                  <a:moveTo>
                    <a:pt x="87668" y="304"/>
                  </a:moveTo>
                  <a:lnTo>
                    <a:pt x="85343" y="2451"/>
                  </a:lnTo>
                  <a:lnTo>
                    <a:pt x="57251" y="17968"/>
                  </a:lnTo>
                  <a:lnTo>
                    <a:pt x="84038" y="17968"/>
                  </a:lnTo>
                  <a:lnTo>
                    <a:pt x="93103" y="10871"/>
                  </a:lnTo>
                  <a:lnTo>
                    <a:pt x="95427" y="8724"/>
                  </a:lnTo>
                  <a:lnTo>
                    <a:pt x="95580" y="5105"/>
                  </a:lnTo>
                  <a:lnTo>
                    <a:pt x="91274" y="444"/>
                  </a:lnTo>
                  <a:lnTo>
                    <a:pt x="87668" y="304"/>
                  </a:lnTo>
                  <a:close/>
                </a:path>
              </a:pathLst>
            </a:custGeom>
            <a:solidFill>
              <a:srgbClr val="755E4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5" name="object 44">
              <a:extLst>
                <a:ext uri="{FF2B5EF4-FFF2-40B4-BE49-F238E27FC236}">
                  <a16:creationId xmlns:a16="http://schemas.microsoft.com/office/drawing/2014/main" id="{68172CA0-B21C-B74B-8032-19E4904AF826}"/>
                </a:ext>
              </a:extLst>
            </p:cNvPr>
            <p:cNvSpPr/>
            <p:nvPr/>
          </p:nvSpPr>
          <p:spPr>
            <a:xfrm>
              <a:off x="6776832" y="5071886"/>
              <a:ext cx="34905" cy="27933"/>
            </a:xfrm>
            <a:custGeom>
              <a:avLst/>
              <a:gdLst/>
              <a:ahLst/>
              <a:cxnLst/>
              <a:rect l="l" t="t" r="r" b="b"/>
              <a:pathLst>
                <a:path w="24764" h="39370">
                  <a:moveTo>
                    <a:pt x="22872" y="0"/>
                  </a:moveTo>
                  <a:lnTo>
                    <a:pt x="21285" y="126"/>
                  </a:lnTo>
                  <a:lnTo>
                    <a:pt x="19710" y="279"/>
                  </a:lnTo>
                  <a:lnTo>
                    <a:pt x="18541" y="1663"/>
                  </a:lnTo>
                  <a:lnTo>
                    <a:pt x="18637" y="2730"/>
                  </a:lnTo>
                  <a:lnTo>
                    <a:pt x="18727" y="7631"/>
                  </a:lnTo>
                  <a:lnTo>
                    <a:pt x="17391" y="16716"/>
                  </a:lnTo>
                  <a:lnTo>
                    <a:pt x="12632" y="26568"/>
                  </a:lnTo>
                  <a:lnTo>
                    <a:pt x="2412" y="33273"/>
                  </a:lnTo>
                  <a:lnTo>
                    <a:pt x="888" y="33705"/>
                  </a:lnTo>
                  <a:lnTo>
                    <a:pt x="0" y="35293"/>
                  </a:lnTo>
                  <a:lnTo>
                    <a:pt x="787" y="38074"/>
                  </a:lnTo>
                  <a:lnTo>
                    <a:pt x="1930" y="38900"/>
                  </a:lnTo>
                  <a:lnTo>
                    <a:pt x="3441" y="38900"/>
                  </a:lnTo>
                  <a:lnTo>
                    <a:pt x="24370" y="3225"/>
                  </a:lnTo>
                  <a:lnTo>
                    <a:pt x="24244" y="1168"/>
                  </a:lnTo>
                  <a:lnTo>
                    <a:pt x="22872" y="0"/>
                  </a:lnTo>
                  <a:close/>
                </a:path>
              </a:pathLst>
            </a:custGeom>
            <a:solidFill>
              <a:srgbClr val="755E4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6" name="object 45">
              <a:extLst>
                <a:ext uri="{FF2B5EF4-FFF2-40B4-BE49-F238E27FC236}">
                  <a16:creationId xmlns:a16="http://schemas.microsoft.com/office/drawing/2014/main" id="{987CDCE4-9904-A546-9F1A-883B4C835EF2}"/>
                </a:ext>
              </a:extLst>
            </p:cNvPr>
            <p:cNvSpPr/>
            <p:nvPr/>
          </p:nvSpPr>
          <p:spPr>
            <a:xfrm>
              <a:off x="6581168" y="5130518"/>
              <a:ext cx="165574" cy="4588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7" name="object 46">
              <a:extLst>
                <a:ext uri="{FF2B5EF4-FFF2-40B4-BE49-F238E27FC236}">
                  <a16:creationId xmlns:a16="http://schemas.microsoft.com/office/drawing/2014/main" id="{7D7C247C-DA6D-3247-9027-FB5FB24268F3}"/>
                </a:ext>
              </a:extLst>
            </p:cNvPr>
            <p:cNvSpPr/>
            <p:nvPr/>
          </p:nvSpPr>
          <p:spPr>
            <a:xfrm>
              <a:off x="7047315" y="5106082"/>
              <a:ext cx="150200" cy="5411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8" name="object 47">
              <a:extLst>
                <a:ext uri="{FF2B5EF4-FFF2-40B4-BE49-F238E27FC236}">
                  <a16:creationId xmlns:a16="http://schemas.microsoft.com/office/drawing/2014/main" id="{CAC135C6-FBA1-7C45-968C-66256C6C2ED1}"/>
                </a:ext>
              </a:extLst>
            </p:cNvPr>
            <p:cNvSpPr/>
            <p:nvPr/>
          </p:nvSpPr>
          <p:spPr>
            <a:xfrm>
              <a:off x="7029256" y="5193666"/>
              <a:ext cx="168492" cy="5694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9" name="object 48">
              <a:extLst>
                <a:ext uri="{FF2B5EF4-FFF2-40B4-BE49-F238E27FC236}">
                  <a16:creationId xmlns:a16="http://schemas.microsoft.com/office/drawing/2014/main" id="{30B3A980-1928-5E46-9E1A-CFAA5BE94E77}"/>
                </a:ext>
              </a:extLst>
            </p:cNvPr>
            <p:cNvSpPr/>
            <p:nvPr/>
          </p:nvSpPr>
          <p:spPr>
            <a:xfrm>
              <a:off x="6636651" y="5277996"/>
              <a:ext cx="346479" cy="7102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0" name="object 49">
              <a:extLst>
                <a:ext uri="{FF2B5EF4-FFF2-40B4-BE49-F238E27FC236}">
                  <a16:creationId xmlns:a16="http://schemas.microsoft.com/office/drawing/2014/main" id="{1A81E790-EE1D-FE4F-B90C-83B198967EF3}"/>
                </a:ext>
              </a:extLst>
            </p:cNvPr>
            <p:cNvSpPr/>
            <p:nvPr/>
          </p:nvSpPr>
          <p:spPr>
            <a:xfrm>
              <a:off x="6368940" y="5149767"/>
              <a:ext cx="169153" cy="41900"/>
            </a:xfrm>
            <a:custGeom>
              <a:avLst/>
              <a:gdLst/>
              <a:ahLst/>
              <a:cxnLst/>
              <a:rect l="l" t="t" r="r" b="b"/>
              <a:pathLst>
                <a:path w="120014" h="59054">
                  <a:moveTo>
                    <a:pt x="52094" y="0"/>
                  </a:moveTo>
                  <a:lnTo>
                    <a:pt x="33823" y="3910"/>
                  </a:lnTo>
                  <a:lnTo>
                    <a:pt x="12476" y="18348"/>
                  </a:lnTo>
                  <a:lnTo>
                    <a:pt x="0" y="36187"/>
                  </a:lnTo>
                  <a:lnTo>
                    <a:pt x="8265" y="49893"/>
                  </a:lnTo>
                  <a:lnTo>
                    <a:pt x="27148" y="57987"/>
                  </a:lnTo>
                  <a:lnTo>
                    <a:pt x="46525" y="58988"/>
                  </a:lnTo>
                  <a:lnTo>
                    <a:pt x="65393" y="51686"/>
                  </a:lnTo>
                  <a:lnTo>
                    <a:pt x="86668" y="39879"/>
                  </a:lnTo>
                  <a:lnTo>
                    <a:pt x="106131" y="29632"/>
                  </a:lnTo>
                  <a:lnTo>
                    <a:pt x="119563" y="27009"/>
                  </a:lnTo>
                  <a:lnTo>
                    <a:pt x="77327" y="7429"/>
                  </a:lnTo>
                  <a:lnTo>
                    <a:pt x="52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1" name="object 50">
              <a:extLst>
                <a:ext uri="{FF2B5EF4-FFF2-40B4-BE49-F238E27FC236}">
                  <a16:creationId xmlns:a16="http://schemas.microsoft.com/office/drawing/2014/main" id="{FD92C956-FDB8-9548-AF10-99B2E58E495C}"/>
                </a:ext>
              </a:extLst>
            </p:cNvPr>
            <p:cNvSpPr/>
            <p:nvPr/>
          </p:nvSpPr>
          <p:spPr>
            <a:xfrm>
              <a:off x="6473091" y="5409627"/>
              <a:ext cx="169375" cy="849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2" name="object 51">
              <a:extLst>
                <a:ext uri="{FF2B5EF4-FFF2-40B4-BE49-F238E27FC236}">
                  <a16:creationId xmlns:a16="http://schemas.microsoft.com/office/drawing/2014/main" id="{A49405CC-3D21-ED45-B5C9-BA82B55997BD}"/>
                </a:ext>
              </a:extLst>
            </p:cNvPr>
            <p:cNvSpPr/>
            <p:nvPr/>
          </p:nvSpPr>
          <p:spPr>
            <a:xfrm>
              <a:off x="6456282" y="5196954"/>
              <a:ext cx="260837" cy="8601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3" name="object 52">
              <a:extLst>
                <a:ext uri="{FF2B5EF4-FFF2-40B4-BE49-F238E27FC236}">
                  <a16:creationId xmlns:a16="http://schemas.microsoft.com/office/drawing/2014/main" id="{A3DBF57C-F136-DE49-B841-FB76E09F7460}"/>
                </a:ext>
              </a:extLst>
            </p:cNvPr>
            <p:cNvSpPr/>
            <p:nvPr/>
          </p:nvSpPr>
          <p:spPr>
            <a:xfrm>
              <a:off x="6552351" y="5228635"/>
              <a:ext cx="68915" cy="22976"/>
            </a:xfrm>
            <a:custGeom>
              <a:avLst/>
              <a:gdLst/>
              <a:ahLst/>
              <a:cxnLst/>
              <a:rect l="l" t="t" r="r" b="b"/>
              <a:pathLst>
                <a:path w="48895" h="32384">
                  <a:moveTo>
                    <a:pt x="4025" y="0"/>
                  </a:moveTo>
                  <a:lnTo>
                    <a:pt x="0" y="24612"/>
                  </a:lnTo>
                  <a:lnTo>
                    <a:pt x="44716" y="31927"/>
                  </a:lnTo>
                  <a:lnTo>
                    <a:pt x="48742" y="7315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4" name="object 53">
              <a:extLst>
                <a:ext uri="{FF2B5EF4-FFF2-40B4-BE49-F238E27FC236}">
                  <a16:creationId xmlns:a16="http://schemas.microsoft.com/office/drawing/2014/main" id="{B27F60B5-EE54-1648-9D7C-2E2F4B8C7EB0}"/>
                </a:ext>
              </a:extLst>
            </p:cNvPr>
            <p:cNvSpPr/>
            <p:nvPr/>
          </p:nvSpPr>
          <p:spPr>
            <a:xfrm>
              <a:off x="7112436" y="5302252"/>
              <a:ext cx="69810" cy="23428"/>
            </a:xfrm>
            <a:custGeom>
              <a:avLst/>
              <a:gdLst/>
              <a:ahLst/>
              <a:cxnLst/>
              <a:rect l="l" t="t" r="r" b="b"/>
              <a:pathLst>
                <a:path w="49529" h="33020">
                  <a:moveTo>
                    <a:pt x="4546" y="0"/>
                  </a:moveTo>
                  <a:lnTo>
                    <a:pt x="0" y="24536"/>
                  </a:lnTo>
                  <a:lnTo>
                    <a:pt x="44564" y="32791"/>
                  </a:lnTo>
                  <a:lnTo>
                    <a:pt x="49098" y="8254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284" name="그룹 332">
            <a:extLst>
              <a:ext uri="{FF2B5EF4-FFF2-40B4-BE49-F238E27FC236}">
                <a16:creationId xmlns:a16="http://schemas.microsoft.com/office/drawing/2014/main" id="{4CB99AB3-32DA-F442-9A10-50E6190E3DEC}"/>
              </a:ext>
            </a:extLst>
          </p:cNvPr>
          <p:cNvGrpSpPr/>
          <p:nvPr/>
        </p:nvGrpSpPr>
        <p:grpSpPr>
          <a:xfrm>
            <a:off x="5858669" y="1742422"/>
            <a:ext cx="2438400" cy="1949208"/>
            <a:chOff x="5525055" y="1579507"/>
            <a:chExt cx="2268815" cy="1280245"/>
          </a:xfrm>
        </p:grpSpPr>
        <p:sp>
          <p:nvSpPr>
            <p:cNvPr id="285" name="object 327">
              <a:extLst>
                <a:ext uri="{FF2B5EF4-FFF2-40B4-BE49-F238E27FC236}">
                  <a16:creationId xmlns:a16="http://schemas.microsoft.com/office/drawing/2014/main" id="{21A64F87-1C35-0740-B05D-6361CFF9D443}"/>
                </a:ext>
              </a:extLst>
            </p:cNvPr>
            <p:cNvSpPr/>
            <p:nvPr/>
          </p:nvSpPr>
          <p:spPr>
            <a:xfrm>
              <a:off x="6165532" y="1579507"/>
              <a:ext cx="422956" cy="22941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286" name="그룹 329">
              <a:extLst>
                <a:ext uri="{FF2B5EF4-FFF2-40B4-BE49-F238E27FC236}">
                  <a16:creationId xmlns:a16="http://schemas.microsoft.com/office/drawing/2014/main" id="{E55FDF86-359A-9C42-956C-F9EC97E54127}"/>
                </a:ext>
              </a:extLst>
            </p:cNvPr>
            <p:cNvGrpSpPr/>
            <p:nvPr/>
          </p:nvGrpSpPr>
          <p:grpSpPr>
            <a:xfrm>
              <a:off x="5525055" y="1771650"/>
              <a:ext cx="2268815" cy="1088102"/>
              <a:chOff x="5525055" y="2572496"/>
              <a:chExt cx="2268815" cy="1088102"/>
            </a:xfrm>
          </p:grpSpPr>
          <p:sp>
            <p:nvSpPr>
              <p:cNvPr id="287" name="object 182">
                <a:extLst>
                  <a:ext uri="{FF2B5EF4-FFF2-40B4-BE49-F238E27FC236}">
                    <a16:creationId xmlns:a16="http://schemas.microsoft.com/office/drawing/2014/main" id="{EEE3B698-69EA-344C-847F-DAA26583AC14}"/>
                  </a:ext>
                </a:extLst>
              </p:cNvPr>
              <p:cNvSpPr/>
              <p:nvPr/>
            </p:nvSpPr>
            <p:spPr>
              <a:xfrm>
                <a:off x="5525057" y="3187989"/>
                <a:ext cx="2268813" cy="472609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666114">
                    <a:moveTo>
                      <a:pt x="1609382" y="665670"/>
                    </a:moveTo>
                    <a:lnTo>
                      <a:pt x="0" y="665670"/>
                    </a:lnTo>
                    <a:lnTo>
                      <a:pt x="0" y="0"/>
                    </a:lnTo>
                    <a:lnTo>
                      <a:pt x="1609382" y="0"/>
                    </a:lnTo>
                    <a:lnTo>
                      <a:pt x="1609382" y="665670"/>
                    </a:lnTo>
                    <a:close/>
                  </a:path>
                </a:pathLst>
              </a:custGeom>
              <a:solidFill>
                <a:srgbClr val="DAB8A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88" name="object 183">
                <a:extLst>
                  <a:ext uri="{FF2B5EF4-FFF2-40B4-BE49-F238E27FC236}">
                    <a16:creationId xmlns:a16="http://schemas.microsoft.com/office/drawing/2014/main" id="{F4636D9E-30A1-9442-BF41-B4FFA30FEFEA}"/>
                  </a:ext>
                </a:extLst>
              </p:cNvPr>
              <p:cNvSpPr/>
              <p:nvPr/>
            </p:nvSpPr>
            <p:spPr>
              <a:xfrm>
                <a:off x="5525057" y="3156289"/>
                <a:ext cx="2268813" cy="31537"/>
              </a:xfrm>
              <a:custGeom>
                <a:avLst/>
                <a:gdLst/>
                <a:ahLst/>
                <a:cxnLst/>
                <a:rect l="l" t="t" r="r" b="b"/>
                <a:pathLst>
                  <a:path w="1609725" h="44450">
                    <a:moveTo>
                      <a:pt x="0" y="44221"/>
                    </a:moveTo>
                    <a:lnTo>
                      <a:pt x="1609382" y="44221"/>
                    </a:lnTo>
                    <a:lnTo>
                      <a:pt x="1609382" y="0"/>
                    </a:lnTo>
                    <a:lnTo>
                      <a:pt x="0" y="0"/>
                    </a:lnTo>
                    <a:lnTo>
                      <a:pt x="0" y="44221"/>
                    </a:lnTo>
                    <a:close/>
                  </a:path>
                </a:pathLst>
              </a:custGeom>
              <a:solidFill>
                <a:srgbClr val="D0B68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89" name="object 184">
                <a:extLst>
                  <a:ext uri="{FF2B5EF4-FFF2-40B4-BE49-F238E27FC236}">
                    <a16:creationId xmlns:a16="http://schemas.microsoft.com/office/drawing/2014/main" id="{F82C4AEF-FAC4-F34D-821F-3D4F06DEF08F}"/>
                  </a:ext>
                </a:extLst>
              </p:cNvPr>
              <p:cNvSpPr/>
              <p:nvPr/>
            </p:nvSpPr>
            <p:spPr>
              <a:xfrm>
                <a:off x="5525057" y="3579776"/>
                <a:ext cx="22688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>
                    <a:moveTo>
                      <a:pt x="0" y="0"/>
                    </a:moveTo>
                    <a:lnTo>
                      <a:pt x="1609382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0" name="object 185">
                <a:extLst>
                  <a:ext uri="{FF2B5EF4-FFF2-40B4-BE49-F238E27FC236}">
                    <a16:creationId xmlns:a16="http://schemas.microsoft.com/office/drawing/2014/main" id="{03C4F759-FF46-7746-BDB3-4D89BBA4DF39}"/>
                  </a:ext>
                </a:extLst>
              </p:cNvPr>
              <p:cNvSpPr/>
              <p:nvPr/>
            </p:nvSpPr>
            <p:spPr>
              <a:xfrm>
                <a:off x="5525057" y="3503068"/>
                <a:ext cx="22688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>
                    <a:moveTo>
                      <a:pt x="0" y="0"/>
                    </a:moveTo>
                    <a:lnTo>
                      <a:pt x="1609382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1" name="object 186">
                <a:extLst>
                  <a:ext uri="{FF2B5EF4-FFF2-40B4-BE49-F238E27FC236}">
                    <a16:creationId xmlns:a16="http://schemas.microsoft.com/office/drawing/2014/main" id="{266E5DC4-5EA8-0949-A746-BCBDFC6ADE62}"/>
                  </a:ext>
                </a:extLst>
              </p:cNvPr>
              <p:cNvSpPr/>
              <p:nvPr/>
            </p:nvSpPr>
            <p:spPr>
              <a:xfrm>
                <a:off x="5525057" y="3426360"/>
                <a:ext cx="22688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>
                    <a:moveTo>
                      <a:pt x="0" y="0"/>
                    </a:moveTo>
                    <a:lnTo>
                      <a:pt x="1609382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2" name="object 187">
                <a:extLst>
                  <a:ext uri="{FF2B5EF4-FFF2-40B4-BE49-F238E27FC236}">
                    <a16:creationId xmlns:a16="http://schemas.microsoft.com/office/drawing/2014/main" id="{CB3F4EF8-978A-B84E-A55B-022ADBDC5AE7}"/>
                  </a:ext>
                </a:extLst>
              </p:cNvPr>
              <p:cNvSpPr/>
              <p:nvPr/>
            </p:nvSpPr>
            <p:spPr>
              <a:xfrm>
                <a:off x="7188477" y="3349652"/>
                <a:ext cx="6050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9260">
                    <a:moveTo>
                      <a:pt x="0" y="0"/>
                    </a:moveTo>
                    <a:lnTo>
                      <a:pt x="429183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3" name="object 188">
                <a:extLst>
                  <a:ext uri="{FF2B5EF4-FFF2-40B4-BE49-F238E27FC236}">
                    <a16:creationId xmlns:a16="http://schemas.microsoft.com/office/drawing/2014/main" id="{090403B2-4A5D-DE47-8723-D7DF66998118}"/>
                  </a:ext>
                </a:extLst>
              </p:cNvPr>
              <p:cNvSpPr/>
              <p:nvPr/>
            </p:nvSpPr>
            <p:spPr>
              <a:xfrm>
                <a:off x="6318790" y="3349652"/>
                <a:ext cx="65155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2279">
                    <a:moveTo>
                      <a:pt x="0" y="0"/>
                    </a:moveTo>
                    <a:lnTo>
                      <a:pt x="461657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4" name="object 189">
                <a:extLst>
                  <a:ext uri="{FF2B5EF4-FFF2-40B4-BE49-F238E27FC236}">
                    <a16:creationId xmlns:a16="http://schemas.microsoft.com/office/drawing/2014/main" id="{1A0F5D8A-EBA8-A944-BEA0-C90076388A82}"/>
                  </a:ext>
                </a:extLst>
              </p:cNvPr>
              <p:cNvSpPr/>
              <p:nvPr/>
            </p:nvSpPr>
            <p:spPr>
              <a:xfrm>
                <a:off x="5525055" y="3349652"/>
                <a:ext cx="575482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8304">
                    <a:moveTo>
                      <a:pt x="0" y="0"/>
                    </a:moveTo>
                    <a:lnTo>
                      <a:pt x="407758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5" name="object 190">
                <a:extLst>
                  <a:ext uri="{FF2B5EF4-FFF2-40B4-BE49-F238E27FC236}">
                    <a16:creationId xmlns:a16="http://schemas.microsoft.com/office/drawing/2014/main" id="{CD2CD670-576F-8148-86D8-12DF37D11C02}"/>
                  </a:ext>
                </a:extLst>
              </p:cNvPr>
              <p:cNvSpPr/>
              <p:nvPr/>
            </p:nvSpPr>
            <p:spPr>
              <a:xfrm>
                <a:off x="7405118" y="3272945"/>
                <a:ext cx="3884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5589">
                    <a:moveTo>
                      <a:pt x="0" y="0"/>
                    </a:moveTo>
                    <a:lnTo>
                      <a:pt x="275475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6" name="object 191">
                <a:extLst>
                  <a:ext uri="{FF2B5EF4-FFF2-40B4-BE49-F238E27FC236}">
                    <a16:creationId xmlns:a16="http://schemas.microsoft.com/office/drawing/2014/main" id="{CFFAFA49-0379-524F-B407-9110DF1CEDB4}"/>
                  </a:ext>
                </a:extLst>
              </p:cNvPr>
              <p:cNvSpPr/>
              <p:nvPr/>
            </p:nvSpPr>
            <p:spPr>
              <a:xfrm>
                <a:off x="6535416" y="3272945"/>
                <a:ext cx="2389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075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7" name="object 192">
                <a:extLst>
                  <a:ext uri="{FF2B5EF4-FFF2-40B4-BE49-F238E27FC236}">
                    <a16:creationId xmlns:a16="http://schemas.microsoft.com/office/drawing/2014/main" id="{5A2286DC-7ED2-0742-ADCB-930AD4E110B5}"/>
                  </a:ext>
                </a:extLst>
              </p:cNvPr>
              <p:cNvSpPr/>
              <p:nvPr/>
            </p:nvSpPr>
            <p:spPr>
              <a:xfrm>
                <a:off x="5525055" y="3272945"/>
                <a:ext cx="3794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9239">
                    <a:moveTo>
                      <a:pt x="0" y="0"/>
                    </a:moveTo>
                    <a:lnTo>
                      <a:pt x="268871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8" name="object 193">
                <a:extLst>
                  <a:ext uri="{FF2B5EF4-FFF2-40B4-BE49-F238E27FC236}">
                    <a16:creationId xmlns:a16="http://schemas.microsoft.com/office/drawing/2014/main" id="{AD5B5D90-635D-B649-AB37-95946DCDE6B4}"/>
                  </a:ext>
                </a:extLst>
              </p:cNvPr>
              <p:cNvSpPr/>
              <p:nvPr/>
            </p:nvSpPr>
            <p:spPr>
              <a:xfrm>
                <a:off x="7188477" y="3196237"/>
                <a:ext cx="6050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9260">
                    <a:moveTo>
                      <a:pt x="0" y="0"/>
                    </a:moveTo>
                    <a:lnTo>
                      <a:pt x="429183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299" name="object 194">
                <a:extLst>
                  <a:ext uri="{FF2B5EF4-FFF2-40B4-BE49-F238E27FC236}">
                    <a16:creationId xmlns:a16="http://schemas.microsoft.com/office/drawing/2014/main" id="{AE8C8A1B-3C05-8346-98DA-14044D2AFCD3}"/>
                  </a:ext>
                </a:extLst>
              </p:cNvPr>
              <p:cNvSpPr/>
              <p:nvPr/>
            </p:nvSpPr>
            <p:spPr>
              <a:xfrm>
                <a:off x="6318790" y="3196237"/>
                <a:ext cx="65155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2279">
                    <a:moveTo>
                      <a:pt x="0" y="0"/>
                    </a:moveTo>
                    <a:lnTo>
                      <a:pt x="461657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0" name="object 195">
                <a:extLst>
                  <a:ext uri="{FF2B5EF4-FFF2-40B4-BE49-F238E27FC236}">
                    <a16:creationId xmlns:a16="http://schemas.microsoft.com/office/drawing/2014/main" id="{E5508BD1-B9E5-484E-96BE-79A085C285A1}"/>
                  </a:ext>
                </a:extLst>
              </p:cNvPr>
              <p:cNvSpPr/>
              <p:nvPr/>
            </p:nvSpPr>
            <p:spPr>
              <a:xfrm>
                <a:off x="5525055" y="3196237"/>
                <a:ext cx="575482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8304">
                    <a:moveTo>
                      <a:pt x="0" y="0"/>
                    </a:moveTo>
                    <a:lnTo>
                      <a:pt x="407758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1" name="object 196">
                <a:extLst>
                  <a:ext uri="{FF2B5EF4-FFF2-40B4-BE49-F238E27FC236}">
                    <a16:creationId xmlns:a16="http://schemas.microsoft.com/office/drawing/2014/main" id="{708E64DD-9320-2A4E-A93B-18B197B02B8D}"/>
                  </a:ext>
                </a:extLst>
              </p:cNvPr>
              <p:cNvSpPr/>
              <p:nvPr/>
            </p:nvSpPr>
            <p:spPr>
              <a:xfrm>
                <a:off x="5525057" y="3656493"/>
                <a:ext cx="22688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9725">
                    <a:moveTo>
                      <a:pt x="0" y="0"/>
                    </a:moveTo>
                    <a:lnTo>
                      <a:pt x="1609382" y="0"/>
                    </a:lnTo>
                  </a:path>
                </a:pathLst>
              </a:custGeom>
              <a:ln w="10680">
                <a:solidFill>
                  <a:srgbClr val="DAB8AF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2" name="object 197">
                <a:extLst>
                  <a:ext uri="{FF2B5EF4-FFF2-40B4-BE49-F238E27FC236}">
                    <a16:creationId xmlns:a16="http://schemas.microsoft.com/office/drawing/2014/main" id="{063B6D6A-FE47-3542-99AA-DBE990AF2A98}"/>
                  </a:ext>
                </a:extLst>
              </p:cNvPr>
              <p:cNvSpPr/>
              <p:nvPr/>
            </p:nvSpPr>
            <p:spPr>
              <a:xfrm>
                <a:off x="6229434" y="2630166"/>
                <a:ext cx="1496432" cy="374393"/>
              </a:xfrm>
              <a:custGeom>
                <a:avLst/>
                <a:gdLst/>
                <a:ahLst/>
                <a:cxnLst/>
                <a:rect l="l" t="t" r="r" b="b"/>
                <a:pathLst>
                  <a:path w="1061720" h="527685">
                    <a:moveTo>
                      <a:pt x="0" y="527113"/>
                    </a:moveTo>
                    <a:lnTo>
                      <a:pt x="1061567" y="527113"/>
                    </a:lnTo>
                    <a:lnTo>
                      <a:pt x="1061567" y="0"/>
                    </a:lnTo>
                    <a:lnTo>
                      <a:pt x="0" y="0"/>
                    </a:lnTo>
                    <a:lnTo>
                      <a:pt x="0" y="527113"/>
                    </a:lnTo>
                    <a:close/>
                  </a:path>
                </a:pathLst>
              </a:custGeom>
              <a:solidFill>
                <a:srgbClr val="E4BD8E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3" name="object 198">
                <a:extLst>
                  <a:ext uri="{FF2B5EF4-FFF2-40B4-BE49-F238E27FC236}">
                    <a16:creationId xmlns:a16="http://schemas.microsoft.com/office/drawing/2014/main" id="{93FB3F6B-7070-7B49-9DE0-7042C5C241C3}"/>
                  </a:ext>
                </a:extLst>
              </p:cNvPr>
              <p:cNvSpPr/>
              <p:nvPr/>
            </p:nvSpPr>
            <p:spPr>
              <a:xfrm>
                <a:off x="6277463" y="2652683"/>
                <a:ext cx="1400667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993775" h="464185">
                    <a:moveTo>
                      <a:pt x="0" y="463638"/>
                    </a:moveTo>
                    <a:lnTo>
                      <a:pt x="993419" y="463638"/>
                    </a:lnTo>
                    <a:lnTo>
                      <a:pt x="993419" y="0"/>
                    </a:lnTo>
                    <a:lnTo>
                      <a:pt x="0" y="0"/>
                    </a:lnTo>
                    <a:lnTo>
                      <a:pt x="0" y="463638"/>
                    </a:lnTo>
                    <a:close/>
                  </a:path>
                </a:pathLst>
              </a:custGeom>
              <a:solidFill>
                <a:srgbClr val="507350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4" name="object 199">
                <a:extLst>
                  <a:ext uri="{FF2B5EF4-FFF2-40B4-BE49-F238E27FC236}">
                    <a16:creationId xmlns:a16="http://schemas.microsoft.com/office/drawing/2014/main" id="{8F134DFD-465A-E34A-97CA-9BA703294E63}"/>
                  </a:ext>
                </a:extLst>
              </p:cNvPr>
              <p:cNvSpPr/>
              <p:nvPr/>
            </p:nvSpPr>
            <p:spPr>
              <a:xfrm>
                <a:off x="6295647" y="2660324"/>
                <a:ext cx="1363973" cy="314022"/>
              </a:xfrm>
              <a:custGeom>
                <a:avLst/>
                <a:gdLst/>
                <a:ahLst/>
                <a:cxnLst/>
                <a:rect l="l" t="t" r="r" b="b"/>
                <a:pathLst>
                  <a:path w="967739" h="442595">
                    <a:moveTo>
                      <a:pt x="0" y="442099"/>
                    </a:moveTo>
                    <a:lnTo>
                      <a:pt x="967613" y="442099"/>
                    </a:lnTo>
                    <a:lnTo>
                      <a:pt x="967613" y="0"/>
                    </a:lnTo>
                    <a:lnTo>
                      <a:pt x="0" y="0"/>
                    </a:lnTo>
                    <a:lnTo>
                      <a:pt x="0" y="442099"/>
                    </a:lnTo>
                    <a:close/>
                  </a:path>
                </a:pathLst>
              </a:custGeom>
              <a:solidFill>
                <a:srgbClr val="64806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5" name="object 200">
                <a:extLst>
                  <a:ext uri="{FF2B5EF4-FFF2-40B4-BE49-F238E27FC236}">
                    <a16:creationId xmlns:a16="http://schemas.microsoft.com/office/drawing/2014/main" id="{54D52BAE-C557-224C-8C6F-A5F9E3CC2BDB}"/>
                  </a:ext>
                </a:extLst>
              </p:cNvPr>
              <p:cNvSpPr/>
              <p:nvPr/>
            </p:nvSpPr>
            <p:spPr>
              <a:xfrm>
                <a:off x="7102343" y="2997565"/>
                <a:ext cx="667665" cy="13516"/>
              </a:xfrm>
              <a:custGeom>
                <a:avLst/>
                <a:gdLst/>
                <a:ahLst/>
                <a:cxnLst/>
                <a:rect l="l" t="t" r="r" b="b"/>
                <a:pathLst>
                  <a:path w="473710" h="19050">
                    <a:moveTo>
                      <a:pt x="0" y="18491"/>
                    </a:moveTo>
                    <a:lnTo>
                      <a:pt x="473303" y="18491"/>
                    </a:lnTo>
                    <a:lnTo>
                      <a:pt x="473303" y="0"/>
                    </a:lnTo>
                    <a:lnTo>
                      <a:pt x="0" y="0"/>
                    </a:lnTo>
                    <a:lnTo>
                      <a:pt x="0" y="18491"/>
                    </a:lnTo>
                    <a:close/>
                  </a:path>
                </a:pathLst>
              </a:custGeom>
              <a:solidFill>
                <a:srgbClr val="F3E3CB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6" name="object 201">
                <a:extLst>
                  <a:ext uri="{FF2B5EF4-FFF2-40B4-BE49-F238E27FC236}">
                    <a16:creationId xmlns:a16="http://schemas.microsoft.com/office/drawing/2014/main" id="{4646A781-908D-824C-A8C6-DBBA3BEC85BC}"/>
                  </a:ext>
                </a:extLst>
              </p:cNvPr>
              <p:cNvSpPr/>
              <p:nvPr/>
            </p:nvSpPr>
            <p:spPr>
              <a:xfrm>
                <a:off x="7102343" y="3006857"/>
                <a:ext cx="667665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473710" h="27304">
                    <a:moveTo>
                      <a:pt x="0" y="27304"/>
                    </a:moveTo>
                    <a:lnTo>
                      <a:pt x="473303" y="27304"/>
                    </a:lnTo>
                    <a:lnTo>
                      <a:pt x="473303" y="0"/>
                    </a:lnTo>
                    <a:lnTo>
                      <a:pt x="0" y="0"/>
                    </a:lnTo>
                    <a:lnTo>
                      <a:pt x="0" y="27304"/>
                    </a:lnTo>
                    <a:close/>
                  </a:path>
                </a:pathLst>
              </a:custGeom>
              <a:solidFill>
                <a:srgbClr val="C29A8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7" name="object 202">
                <a:extLst>
                  <a:ext uri="{FF2B5EF4-FFF2-40B4-BE49-F238E27FC236}">
                    <a16:creationId xmlns:a16="http://schemas.microsoft.com/office/drawing/2014/main" id="{3511CD62-F1EC-A94C-8C21-9D010D576D39}"/>
                  </a:ext>
                </a:extLst>
              </p:cNvPr>
              <p:cNvSpPr/>
              <p:nvPr/>
            </p:nvSpPr>
            <p:spPr>
              <a:xfrm>
                <a:off x="6805418" y="2667614"/>
                <a:ext cx="835926" cy="298703"/>
              </a:xfrm>
              <a:custGeom>
                <a:avLst/>
                <a:gdLst/>
                <a:ahLst/>
                <a:cxnLst/>
                <a:rect l="l" t="t" r="r" b="b"/>
                <a:pathLst>
                  <a:path w="593089" h="421004">
                    <a:moveTo>
                      <a:pt x="592696" y="0"/>
                    </a:moveTo>
                    <a:lnTo>
                      <a:pt x="0" y="0"/>
                    </a:lnTo>
                    <a:lnTo>
                      <a:pt x="239132" y="36257"/>
                    </a:lnTo>
                    <a:lnTo>
                      <a:pt x="380582" y="92181"/>
                    </a:lnTo>
                    <a:lnTo>
                      <a:pt x="479915" y="207224"/>
                    </a:lnTo>
                    <a:lnTo>
                      <a:pt x="592696" y="420839"/>
                    </a:lnTo>
                    <a:lnTo>
                      <a:pt x="592696" y="0"/>
                    </a:lnTo>
                    <a:close/>
                  </a:path>
                </a:pathLst>
              </a:custGeom>
              <a:solidFill>
                <a:srgbClr val="FFFFFF">
                  <a:alpha val="10998"/>
                </a:srgbClr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8" name="object 203">
                <a:extLst>
                  <a:ext uri="{FF2B5EF4-FFF2-40B4-BE49-F238E27FC236}">
                    <a16:creationId xmlns:a16="http://schemas.microsoft.com/office/drawing/2014/main" id="{B5D21C89-0863-3A48-8BC1-403CD3CA1FE4}"/>
                  </a:ext>
                </a:extLst>
              </p:cNvPr>
              <p:cNvSpPr/>
              <p:nvPr/>
            </p:nvSpPr>
            <p:spPr>
              <a:xfrm>
                <a:off x="7029041" y="2895827"/>
                <a:ext cx="456448" cy="109029"/>
              </a:xfrm>
              <a:custGeom>
                <a:avLst/>
                <a:gdLst/>
                <a:ahLst/>
                <a:cxnLst/>
                <a:rect l="l" t="t" r="r" b="b"/>
                <a:pathLst>
                  <a:path w="323850" h="153670">
                    <a:moveTo>
                      <a:pt x="234099" y="0"/>
                    </a:moveTo>
                    <a:lnTo>
                      <a:pt x="0" y="146850"/>
                    </a:lnTo>
                    <a:lnTo>
                      <a:pt x="323418" y="153377"/>
                    </a:lnTo>
                    <a:lnTo>
                      <a:pt x="304233" y="120434"/>
                    </a:lnTo>
                    <a:lnTo>
                      <a:pt x="115023" y="120434"/>
                    </a:lnTo>
                    <a:lnTo>
                      <a:pt x="225983" y="60883"/>
                    </a:lnTo>
                    <a:lnTo>
                      <a:pt x="269554" y="60883"/>
                    </a:lnTo>
                    <a:lnTo>
                      <a:pt x="234099" y="0"/>
                    </a:lnTo>
                    <a:close/>
                  </a:path>
                  <a:path w="323850" h="153670">
                    <a:moveTo>
                      <a:pt x="269554" y="60883"/>
                    </a:moveTo>
                    <a:lnTo>
                      <a:pt x="225983" y="60883"/>
                    </a:lnTo>
                    <a:lnTo>
                      <a:pt x="262521" y="120434"/>
                    </a:lnTo>
                    <a:lnTo>
                      <a:pt x="304233" y="120434"/>
                    </a:lnTo>
                    <a:lnTo>
                      <a:pt x="269554" y="60883"/>
                    </a:lnTo>
                    <a:close/>
                  </a:path>
                </a:pathLst>
              </a:custGeom>
              <a:solidFill>
                <a:srgbClr val="EBD0A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09" name="object 204">
                <a:extLst>
                  <a:ext uri="{FF2B5EF4-FFF2-40B4-BE49-F238E27FC236}">
                    <a16:creationId xmlns:a16="http://schemas.microsoft.com/office/drawing/2014/main" id="{1222FA95-5847-AE47-A998-1D21C5916617}"/>
                  </a:ext>
                </a:extLst>
              </p:cNvPr>
              <p:cNvSpPr/>
              <p:nvPr/>
            </p:nvSpPr>
            <p:spPr>
              <a:xfrm>
                <a:off x="7029044" y="2895827"/>
                <a:ext cx="335623" cy="104524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47320">
                    <a:moveTo>
                      <a:pt x="234099" y="0"/>
                    </a:moveTo>
                    <a:lnTo>
                      <a:pt x="0" y="146850"/>
                    </a:lnTo>
                    <a:lnTo>
                      <a:pt x="15252" y="147167"/>
                    </a:lnTo>
                    <a:lnTo>
                      <a:pt x="238086" y="6857"/>
                    </a:lnTo>
                    <a:lnTo>
                      <a:pt x="23409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0" name="object 205">
                <a:extLst>
                  <a:ext uri="{FF2B5EF4-FFF2-40B4-BE49-F238E27FC236}">
                    <a16:creationId xmlns:a16="http://schemas.microsoft.com/office/drawing/2014/main" id="{F86144C7-0555-4043-9176-389509512C1F}"/>
                  </a:ext>
                </a:extLst>
              </p:cNvPr>
              <p:cNvSpPr/>
              <p:nvPr/>
            </p:nvSpPr>
            <p:spPr>
              <a:xfrm>
                <a:off x="7484881" y="2955640"/>
                <a:ext cx="155908" cy="49009"/>
              </a:xfrm>
              <a:prstGeom prst="rect">
                <a:avLst/>
              </a:prstGeom>
              <a:blipFill>
                <a:blip r:embed="rId4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1" name="object 206">
                <a:extLst>
                  <a:ext uri="{FF2B5EF4-FFF2-40B4-BE49-F238E27FC236}">
                    <a16:creationId xmlns:a16="http://schemas.microsoft.com/office/drawing/2014/main" id="{93DEC1C6-9A9F-0D42-B725-44EDEED72E2D}"/>
                  </a:ext>
                </a:extLst>
              </p:cNvPr>
              <p:cNvSpPr/>
              <p:nvPr/>
            </p:nvSpPr>
            <p:spPr>
              <a:xfrm>
                <a:off x="6490701" y="2897547"/>
                <a:ext cx="238874" cy="87124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2" name="object 207">
                <a:extLst>
                  <a:ext uri="{FF2B5EF4-FFF2-40B4-BE49-F238E27FC236}">
                    <a16:creationId xmlns:a16="http://schemas.microsoft.com/office/drawing/2014/main" id="{02694767-2284-E849-99B2-50563D00F547}"/>
                  </a:ext>
                </a:extLst>
              </p:cNvPr>
              <p:cNvSpPr/>
              <p:nvPr/>
            </p:nvSpPr>
            <p:spPr>
              <a:xfrm>
                <a:off x="6141098" y="2965956"/>
                <a:ext cx="962120" cy="74338"/>
              </a:xfrm>
              <a:custGeom>
                <a:avLst/>
                <a:gdLst/>
                <a:ahLst/>
                <a:cxnLst/>
                <a:rect l="l" t="t" r="r" b="b"/>
                <a:pathLst>
                  <a:path w="682625" h="104775">
                    <a:moveTo>
                      <a:pt x="682002" y="104190"/>
                    </a:moveTo>
                    <a:lnTo>
                      <a:pt x="0" y="104190"/>
                    </a:lnTo>
                    <a:lnTo>
                      <a:pt x="0" y="0"/>
                    </a:lnTo>
                    <a:lnTo>
                      <a:pt x="682002" y="0"/>
                    </a:lnTo>
                    <a:lnTo>
                      <a:pt x="682002" y="104190"/>
                    </a:lnTo>
                    <a:close/>
                  </a:path>
                </a:pathLst>
              </a:custGeom>
              <a:solidFill>
                <a:srgbClr val="FAD693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3" name="object 208">
                <a:extLst>
                  <a:ext uri="{FF2B5EF4-FFF2-40B4-BE49-F238E27FC236}">
                    <a16:creationId xmlns:a16="http://schemas.microsoft.com/office/drawing/2014/main" id="{087449C6-1188-5742-806A-8D5245ABD829}"/>
                  </a:ext>
                </a:extLst>
              </p:cNvPr>
              <p:cNvSpPr/>
              <p:nvPr/>
            </p:nvSpPr>
            <p:spPr>
              <a:xfrm>
                <a:off x="6141098" y="3052549"/>
                <a:ext cx="962120" cy="102271"/>
              </a:xfrm>
              <a:custGeom>
                <a:avLst/>
                <a:gdLst/>
                <a:ahLst/>
                <a:cxnLst/>
                <a:rect l="l" t="t" r="r" b="b"/>
                <a:pathLst>
                  <a:path w="682625" h="144145">
                    <a:moveTo>
                      <a:pt x="682002" y="0"/>
                    </a:moveTo>
                    <a:lnTo>
                      <a:pt x="0" y="0"/>
                    </a:lnTo>
                    <a:lnTo>
                      <a:pt x="0" y="144106"/>
                    </a:lnTo>
                    <a:lnTo>
                      <a:pt x="682002" y="144106"/>
                    </a:lnTo>
                    <a:lnTo>
                      <a:pt x="682002" y="0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4" name="object 209">
                <a:extLst>
                  <a:ext uri="{FF2B5EF4-FFF2-40B4-BE49-F238E27FC236}">
                    <a16:creationId xmlns:a16="http://schemas.microsoft.com/office/drawing/2014/main" id="{C42AC52B-2020-BE46-94FC-1F0452D5A58D}"/>
                  </a:ext>
                </a:extLst>
              </p:cNvPr>
              <p:cNvSpPr/>
              <p:nvPr/>
            </p:nvSpPr>
            <p:spPr>
              <a:xfrm>
                <a:off x="6141098" y="3047304"/>
                <a:ext cx="962120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682625" h="12700">
                    <a:moveTo>
                      <a:pt x="0" y="12547"/>
                    </a:moveTo>
                    <a:lnTo>
                      <a:pt x="682002" y="12547"/>
                    </a:lnTo>
                    <a:lnTo>
                      <a:pt x="682002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5" name="object 210">
                <a:extLst>
                  <a:ext uri="{FF2B5EF4-FFF2-40B4-BE49-F238E27FC236}">
                    <a16:creationId xmlns:a16="http://schemas.microsoft.com/office/drawing/2014/main" id="{ADBAAB58-30D4-CF4B-8655-479F32F19727}"/>
                  </a:ext>
                </a:extLst>
              </p:cNvPr>
              <p:cNvSpPr/>
              <p:nvPr/>
            </p:nvSpPr>
            <p:spPr>
              <a:xfrm>
                <a:off x="6141098" y="3039205"/>
                <a:ext cx="962120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682625" h="15239">
                    <a:moveTo>
                      <a:pt x="0" y="14795"/>
                    </a:moveTo>
                    <a:lnTo>
                      <a:pt x="682002" y="14795"/>
                    </a:lnTo>
                    <a:lnTo>
                      <a:pt x="682002" y="0"/>
                    </a:lnTo>
                    <a:lnTo>
                      <a:pt x="0" y="0"/>
                    </a:lnTo>
                    <a:lnTo>
                      <a:pt x="0" y="14795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6" name="object 211">
                <a:extLst>
                  <a:ext uri="{FF2B5EF4-FFF2-40B4-BE49-F238E27FC236}">
                    <a16:creationId xmlns:a16="http://schemas.microsoft.com/office/drawing/2014/main" id="{4B595742-F20A-4043-B96A-3752F840B7A8}"/>
                  </a:ext>
                </a:extLst>
              </p:cNvPr>
              <p:cNvSpPr/>
              <p:nvPr/>
            </p:nvSpPr>
            <p:spPr>
              <a:xfrm>
                <a:off x="5959432" y="3210469"/>
                <a:ext cx="0" cy="50460"/>
              </a:xfrm>
              <a:custGeom>
                <a:avLst/>
                <a:gdLst/>
                <a:ahLst/>
                <a:cxnLst/>
                <a:rect l="l" t="t" r="r" b="b"/>
                <a:pathLst>
                  <a:path h="71120">
                    <a:moveTo>
                      <a:pt x="0" y="0"/>
                    </a:moveTo>
                    <a:lnTo>
                      <a:pt x="0" y="70802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7" name="object 212">
                <a:extLst>
                  <a:ext uri="{FF2B5EF4-FFF2-40B4-BE49-F238E27FC236}">
                    <a16:creationId xmlns:a16="http://schemas.microsoft.com/office/drawing/2014/main" id="{71B76BA3-5BDB-D542-A65D-46791608C2A2}"/>
                  </a:ext>
                </a:extLst>
              </p:cNvPr>
              <p:cNvSpPr/>
              <p:nvPr/>
            </p:nvSpPr>
            <p:spPr>
              <a:xfrm>
                <a:off x="6459135" y="3210469"/>
                <a:ext cx="0" cy="50460"/>
              </a:xfrm>
              <a:custGeom>
                <a:avLst/>
                <a:gdLst/>
                <a:ahLst/>
                <a:cxnLst/>
                <a:rect l="l" t="t" r="r" b="b"/>
                <a:pathLst>
                  <a:path h="71120">
                    <a:moveTo>
                      <a:pt x="0" y="0"/>
                    </a:moveTo>
                    <a:lnTo>
                      <a:pt x="0" y="70802"/>
                    </a:lnTo>
                  </a:path>
                </a:pathLst>
              </a:custGeom>
              <a:ln w="18275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8" name="object 213">
                <a:extLst>
                  <a:ext uri="{FF2B5EF4-FFF2-40B4-BE49-F238E27FC236}">
                    <a16:creationId xmlns:a16="http://schemas.microsoft.com/office/drawing/2014/main" id="{0051C932-014D-B147-8CDC-93A7BCB776B4}"/>
                  </a:ext>
                </a:extLst>
              </p:cNvPr>
              <p:cNvSpPr/>
              <p:nvPr/>
            </p:nvSpPr>
            <p:spPr>
              <a:xfrm>
                <a:off x="6318791" y="3334628"/>
                <a:ext cx="204954" cy="11263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5875">
                    <a:moveTo>
                      <a:pt x="0" y="15265"/>
                    </a:moveTo>
                    <a:lnTo>
                      <a:pt x="144906" y="15265"/>
                    </a:lnTo>
                    <a:lnTo>
                      <a:pt x="144906" y="0"/>
                    </a:lnTo>
                    <a:lnTo>
                      <a:pt x="0" y="0"/>
                    </a:lnTo>
                    <a:lnTo>
                      <a:pt x="0" y="15265"/>
                    </a:lnTo>
                    <a:close/>
                  </a:path>
                </a:pathLst>
              </a:custGeom>
              <a:solidFill>
                <a:srgbClr val="A0A0A1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19" name="object 214">
                <a:extLst>
                  <a:ext uri="{FF2B5EF4-FFF2-40B4-BE49-F238E27FC236}">
                    <a16:creationId xmlns:a16="http://schemas.microsoft.com/office/drawing/2014/main" id="{1FD96077-4707-6F42-9FF7-88BD3808898E}"/>
                  </a:ext>
                </a:extLst>
              </p:cNvPr>
              <p:cNvSpPr/>
              <p:nvPr/>
            </p:nvSpPr>
            <p:spPr>
              <a:xfrm>
                <a:off x="5946564" y="3340042"/>
                <a:ext cx="1539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699" y="0"/>
                    </a:lnTo>
                  </a:path>
                </a:pathLst>
              </a:custGeom>
              <a:ln w="15265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0" name="object 215">
                <a:extLst>
                  <a:ext uri="{FF2B5EF4-FFF2-40B4-BE49-F238E27FC236}">
                    <a16:creationId xmlns:a16="http://schemas.microsoft.com/office/drawing/2014/main" id="{51CC517F-0C11-F646-8A61-F6594BF6031C}"/>
                  </a:ext>
                </a:extLst>
              </p:cNvPr>
              <p:cNvSpPr/>
              <p:nvPr/>
            </p:nvSpPr>
            <p:spPr>
              <a:xfrm>
                <a:off x="6322209" y="3334629"/>
                <a:ext cx="0" cy="32438"/>
              </a:xfrm>
              <a:custGeom>
                <a:avLst/>
                <a:gdLst/>
                <a:ahLst/>
                <a:cxnLst/>
                <a:rect l="l" t="t" r="r" b="b"/>
                <a:pathLst>
                  <a:path h="45720">
                    <a:moveTo>
                      <a:pt x="0" y="0"/>
                    </a:moveTo>
                    <a:lnTo>
                      <a:pt x="0" y="45669"/>
                    </a:lnTo>
                  </a:path>
                </a:pathLst>
              </a:custGeom>
              <a:ln w="4851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1" name="object 216">
                <a:extLst>
                  <a:ext uri="{FF2B5EF4-FFF2-40B4-BE49-F238E27FC236}">
                    <a16:creationId xmlns:a16="http://schemas.microsoft.com/office/drawing/2014/main" id="{45FD6246-DF80-2D4A-9D08-2F1FEF8F4D6C}"/>
                  </a:ext>
                </a:extLst>
              </p:cNvPr>
              <p:cNvSpPr/>
              <p:nvPr/>
            </p:nvSpPr>
            <p:spPr>
              <a:xfrm>
                <a:off x="5904017" y="3100882"/>
                <a:ext cx="631865" cy="74338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104775">
                    <a:moveTo>
                      <a:pt x="447979" y="104190"/>
                    </a:moveTo>
                    <a:lnTo>
                      <a:pt x="0" y="104190"/>
                    </a:lnTo>
                    <a:lnTo>
                      <a:pt x="0" y="0"/>
                    </a:lnTo>
                    <a:lnTo>
                      <a:pt x="447979" y="0"/>
                    </a:lnTo>
                    <a:lnTo>
                      <a:pt x="447979" y="104190"/>
                    </a:lnTo>
                    <a:close/>
                  </a:path>
                </a:pathLst>
              </a:custGeom>
              <a:solidFill>
                <a:srgbClr val="FAD693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2" name="object 217">
                <a:extLst>
                  <a:ext uri="{FF2B5EF4-FFF2-40B4-BE49-F238E27FC236}">
                    <a16:creationId xmlns:a16="http://schemas.microsoft.com/office/drawing/2014/main" id="{438B5B5E-6169-E74E-8631-10BBB507F83F}"/>
                  </a:ext>
                </a:extLst>
              </p:cNvPr>
              <p:cNvSpPr/>
              <p:nvPr/>
            </p:nvSpPr>
            <p:spPr>
              <a:xfrm>
                <a:off x="6318791" y="3187474"/>
                <a:ext cx="21748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50164">
                    <a:moveTo>
                      <a:pt x="0" y="49796"/>
                    </a:moveTo>
                    <a:lnTo>
                      <a:pt x="153695" y="49796"/>
                    </a:lnTo>
                    <a:lnTo>
                      <a:pt x="153695" y="0"/>
                    </a:lnTo>
                    <a:lnTo>
                      <a:pt x="0" y="0"/>
                    </a:lnTo>
                    <a:lnTo>
                      <a:pt x="0" y="49796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3" name="object 218">
                <a:extLst>
                  <a:ext uri="{FF2B5EF4-FFF2-40B4-BE49-F238E27FC236}">
                    <a16:creationId xmlns:a16="http://schemas.microsoft.com/office/drawing/2014/main" id="{F45F1F27-AC34-B54B-8776-8B0CC0A698D4}"/>
                  </a:ext>
                </a:extLst>
              </p:cNvPr>
              <p:cNvSpPr/>
              <p:nvPr/>
            </p:nvSpPr>
            <p:spPr>
              <a:xfrm>
                <a:off x="5904015" y="3187474"/>
                <a:ext cx="19600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50164">
                    <a:moveTo>
                      <a:pt x="0" y="49796"/>
                    </a:moveTo>
                    <a:lnTo>
                      <a:pt x="138887" y="49796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49796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4" name="object 219">
                <a:extLst>
                  <a:ext uri="{FF2B5EF4-FFF2-40B4-BE49-F238E27FC236}">
                    <a16:creationId xmlns:a16="http://schemas.microsoft.com/office/drawing/2014/main" id="{F41510D8-95C3-D04B-B961-6B15FEDCAC71}"/>
                  </a:ext>
                </a:extLst>
              </p:cNvPr>
              <p:cNvSpPr/>
              <p:nvPr/>
            </p:nvSpPr>
            <p:spPr>
              <a:xfrm>
                <a:off x="6318791" y="3198971"/>
                <a:ext cx="91288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770">
                    <a:moveTo>
                      <a:pt x="0" y="0"/>
                    </a:moveTo>
                    <a:lnTo>
                      <a:pt x="6473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5" name="object 220">
                <a:extLst>
                  <a:ext uri="{FF2B5EF4-FFF2-40B4-BE49-F238E27FC236}">
                    <a16:creationId xmlns:a16="http://schemas.microsoft.com/office/drawing/2014/main" id="{3DE2749B-E6F0-0348-8B4C-5AAB5E217EA9}"/>
                  </a:ext>
                </a:extLst>
              </p:cNvPr>
              <p:cNvSpPr/>
              <p:nvPr/>
            </p:nvSpPr>
            <p:spPr>
              <a:xfrm>
                <a:off x="6029421" y="3198971"/>
                <a:ext cx="70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164">
                    <a:moveTo>
                      <a:pt x="0" y="0"/>
                    </a:moveTo>
                    <a:lnTo>
                      <a:pt x="4991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6" name="object 221">
                <a:extLst>
                  <a:ext uri="{FF2B5EF4-FFF2-40B4-BE49-F238E27FC236}">
                    <a16:creationId xmlns:a16="http://schemas.microsoft.com/office/drawing/2014/main" id="{B54E700C-4F05-2F40-B7FC-69B863E4DEDE}"/>
                  </a:ext>
                </a:extLst>
              </p:cNvPr>
              <p:cNvSpPr/>
              <p:nvPr/>
            </p:nvSpPr>
            <p:spPr>
              <a:xfrm>
                <a:off x="6318791" y="3182221"/>
                <a:ext cx="21748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2700">
                    <a:moveTo>
                      <a:pt x="0" y="12547"/>
                    </a:moveTo>
                    <a:lnTo>
                      <a:pt x="153695" y="12547"/>
                    </a:lnTo>
                    <a:lnTo>
                      <a:pt x="153695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7" name="object 222">
                <a:extLst>
                  <a:ext uri="{FF2B5EF4-FFF2-40B4-BE49-F238E27FC236}">
                    <a16:creationId xmlns:a16="http://schemas.microsoft.com/office/drawing/2014/main" id="{EC395F89-0071-B84B-A08F-53B7955356EB}"/>
                  </a:ext>
                </a:extLst>
              </p:cNvPr>
              <p:cNvSpPr/>
              <p:nvPr/>
            </p:nvSpPr>
            <p:spPr>
              <a:xfrm>
                <a:off x="5904015" y="3182221"/>
                <a:ext cx="19600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700">
                    <a:moveTo>
                      <a:pt x="0" y="12547"/>
                    </a:moveTo>
                    <a:lnTo>
                      <a:pt x="138887" y="12547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8" name="object 223">
                <a:extLst>
                  <a:ext uri="{FF2B5EF4-FFF2-40B4-BE49-F238E27FC236}">
                    <a16:creationId xmlns:a16="http://schemas.microsoft.com/office/drawing/2014/main" id="{2233E0E4-58AF-2B46-AFFF-EE4600171EAA}"/>
                  </a:ext>
                </a:extLst>
              </p:cNvPr>
              <p:cNvSpPr/>
              <p:nvPr/>
            </p:nvSpPr>
            <p:spPr>
              <a:xfrm>
                <a:off x="6318791" y="3174130"/>
                <a:ext cx="2174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5239">
                    <a:moveTo>
                      <a:pt x="0" y="14782"/>
                    </a:moveTo>
                    <a:lnTo>
                      <a:pt x="153695" y="14782"/>
                    </a:lnTo>
                    <a:lnTo>
                      <a:pt x="153695" y="0"/>
                    </a:lnTo>
                    <a:lnTo>
                      <a:pt x="0" y="0"/>
                    </a:lnTo>
                    <a:lnTo>
                      <a:pt x="0" y="14782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29" name="object 224">
                <a:extLst>
                  <a:ext uri="{FF2B5EF4-FFF2-40B4-BE49-F238E27FC236}">
                    <a16:creationId xmlns:a16="http://schemas.microsoft.com/office/drawing/2014/main" id="{AFF4C35E-C341-534B-9261-CFFB3CFC547C}"/>
                  </a:ext>
                </a:extLst>
              </p:cNvPr>
              <p:cNvSpPr/>
              <p:nvPr/>
            </p:nvSpPr>
            <p:spPr>
              <a:xfrm>
                <a:off x="5904015" y="3174130"/>
                <a:ext cx="19600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5239">
                    <a:moveTo>
                      <a:pt x="0" y="14782"/>
                    </a:moveTo>
                    <a:lnTo>
                      <a:pt x="138887" y="14782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4782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0" name="object 225">
                <a:extLst>
                  <a:ext uri="{FF2B5EF4-FFF2-40B4-BE49-F238E27FC236}">
                    <a16:creationId xmlns:a16="http://schemas.microsoft.com/office/drawing/2014/main" id="{FA828F1C-A854-4546-B78E-090F8511E661}"/>
                  </a:ext>
                </a:extLst>
              </p:cNvPr>
              <p:cNvSpPr/>
              <p:nvPr/>
            </p:nvSpPr>
            <p:spPr>
              <a:xfrm>
                <a:off x="6099768" y="3169049"/>
                <a:ext cx="219274" cy="76139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07314">
                    <a:moveTo>
                      <a:pt x="155397" y="106895"/>
                    </a:moveTo>
                    <a:lnTo>
                      <a:pt x="0" y="106895"/>
                    </a:lnTo>
                    <a:lnTo>
                      <a:pt x="0" y="0"/>
                    </a:lnTo>
                    <a:lnTo>
                      <a:pt x="155397" y="0"/>
                    </a:lnTo>
                    <a:lnTo>
                      <a:pt x="155397" y="106895"/>
                    </a:lnTo>
                    <a:close/>
                  </a:path>
                </a:pathLst>
              </a:custGeom>
              <a:solidFill>
                <a:srgbClr val="C29E6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1" name="object 226">
                <a:extLst>
                  <a:ext uri="{FF2B5EF4-FFF2-40B4-BE49-F238E27FC236}">
                    <a16:creationId xmlns:a16="http://schemas.microsoft.com/office/drawing/2014/main" id="{56658F08-1071-F04C-B3BD-CDC9C20B8928}"/>
                  </a:ext>
                </a:extLst>
              </p:cNvPr>
              <p:cNvSpPr/>
              <p:nvPr/>
            </p:nvSpPr>
            <p:spPr>
              <a:xfrm>
                <a:off x="6099768" y="3169047"/>
                <a:ext cx="219274" cy="10362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4604">
                    <a:moveTo>
                      <a:pt x="0" y="14566"/>
                    </a:moveTo>
                    <a:lnTo>
                      <a:pt x="155397" y="14566"/>
                    </a:lnTo>
                    <a:lnTo>
                      <a:pt x="155397" y="0"/>
                    </a:lnTo>
                    <a:lnTo>
                      <a:pt x="0" y="0"/>
                    </a:lnTo>
                    <a:lnTo>
                      <a:pt x="0" y="14566"/>
                    </a:lnTo>
                    <a:close/>
                  </a:path>
                </a:pathLst>
              </a:custGeom>
              <a:solidFill>
                <a:srgbClr val="FCE3B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2" name="object 227">
                <a:extLst>
                  <a:ext uri="{FF2B5EF4-FFF2-40B4-BE49-F238E27FC236}">
                    <a16:creationId xmlns:a16="http://schemas.microsoft.com/office/drawing/2014/main" id="{9903397B-0893-744F-97D3-A82D6D7F0FA4}"/>
                  </a:ext>
                </a:extLst>
              </p:cNvPr>
              <p:cNvSpPr/>
              <p:nvPr/>
            </p:nvSpPr>
            <p:spPr>
              <a:xfrm>
                <a:off x="6132211" y="3198971"/>
                <a:ext cx="0" cy="62174"/>
              </a:xfrm>
              <a:custGeom>
                <a:avLst/>
                <a:gdLst/>
                <a:ahLst/>
                <a:cxnLst/>
                <a:rect l="l" t="t" r="r" b="b"/>
                <a:pathLst>
                  <a:path h="87629">
                    <a:moveTo>
                      <a:pt x="0" y="0"/>
                    </a:moveTo>
                    <a:lnTo>
                      <a:pt x="0" y="87007"/>
                    </a:lnTo>
                  </a:path>
                </a:pathLst>
              </a:custGeom>
              <a:ln w="18275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3" name="object 228">
                <a:extLst>
                  <a:ext uri="{FF2B5EF4-FFF2-40B4-BE49-F238E27FC236}">
                    <a16:creationId xmlns:a16="http://schemas.microsoft.com/office/drawing/2014/main" id="{5881283C-5D3C-1347-BECD-78FA6E579257}"/>
                  </a:ext>
                </a:extLst>
              </p:cNvPr>
              <p:cNvSpPr/>
              <p:nvPr/>
            </p:nvSpPr>
            <p:spPr>
              <a:xfrm>
                <a:off x="6292405" y="3198971"/>
                <a:ext cx="0" cy="62174"/>
              </a:xfrm>
              <a:custGeom>
                <a:avLst/>
                <a:gdLst/>
                <a:ahLst/>
                <a:cxnLst/>
                <a:rect l="l" t="t" r="r" b="b"/>
                <a:pathLst>
                  <a:path h="87629">
                    <a:moveTo>
                      <a:pt x="0" y="0"/>
                    </a:moveTo>
                    <a:lnTo>
                      <a:pt x="0" y="87007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4" name="object 229">
                <a:extLst>
                  <a:ext uri="{FF2B5EF4-FFF2-40B4-BE49-F238E27FC236}">
                    <a16:creationId xmlns:a16="http://schemas.microsoft.com/office/drawing/2014/main" id="{77595552-5D87-FF49-83C1-1CBD1D37F294}"/>
                  </a:ext>
                </a:extLst>
              </p:cNvPr>
              <p:cNvSpPr/>
              <p:nvPr/>
            </p:nvSpPr>
            <p:spPr>
              <a:xfrm>
                <a:off x="6119334" y="3198972"/>
                <a:ext cx="25955" cy="3154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445">
                    <a:moveTo>
                      <a:pt x="18275" y="4165"/>
                    </a:moveTo>
                    <a:lnTo>
                      <a:pt x="0" y="4165"/>
                    </a:lnTo>
                    <a:lnTo>
                      <a:pt x="0" y="0"/>
                    </a:lnTo>
                    <a:lnTo>
                      <a:pt x="18275" y="0"/>
                    </a:lnTo>
                    <a:lnTo>
                      <a:pt x="18275" y="4165"/>
                    </a:lnTo>
                    <a:close/>
                  </a:path>
                </a:pathLst>
              </a:custGeom>
              <a:solidFill>
                <a:srgbClr val="BDBDB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5" name="object 230">
                <a:extLst>
                  <a:ext uri="{FF2B5EF4-FFF2-40B4-BE49-F238E27FC236}">
                    <a16:creationId xmlns:a16="http://schemas.microsoft.com/office/drawing/2014/main" id="{D594A539-4218-A440-ABFA-1CDEE0C77669}"/>
                  </a:ext>
                </a:extLst>
              </p:cNvPr>
              <p:cNvSpPr/>
              <p:nvPr/>
            </p:nvSpPr>
            <p:spPr>
              <a:xfrm>
                <a:off x="6279538" y="3198972"/>
                <a:ext cx="25955" cy="3154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445">
                    <a:moveTo>
                      <a:pt x="18262" y="4165"/>
                    </a:moveTo>
                    <a:lnTo>
                      <a:pt x="0" y="4165"/>
                    </a:lnTo>
                    <a:lnTo>
                      <a:pt x="0" y="0"/>
                    </a:lnTo>
                    <a:lnTo>
                      <a:pt x="18262" y="0"/>
                    </a:lnTo>
                    <a:lnTo>
                      <a:pt x="18262" y="4165"/>
                    </a:lnTo>
                    <a:close/>
                  </a:path>
                </a:pathLst>
              </a:custGeom>
              <a:solidFill>
                <a:srgbClr val="BDBDB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6" name="object 231">
                <a:extLst>
                  <a:ext uri="{FF2B5EF4-FFF2-40B4-BE49-F238E27FC236}">
                    <a16:creationId xmlns:a16="http://schemas.microsoft.com/office/drawing/2014/main" id="{F3976629-10B3-F642-AEC3-23A8CF2E7186}"/>
                  </a:ext>
                </a:extLst>
              </p:cNvPr>
              <p:cNvSpPr/>
              <p:nvPr/>
            </p:nvSpPr>
            <p:spPr>
              <a:xfrm>
                <a:off x="6128156" y="3212128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57" y="0"/>
                    </a:moveTo>
                    <a:lnTo>
                      <a:pt x="1269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69" y="5753"/>
                    </a:lnTo>
                    <a:lnTo>
                      <a:pt x="4457" y="5753"/>
                    </a:lnTo>
                    <a:lnTo>
                      <a:pt x="5740" y="4457"/>
                    </a:lnTo>
                    <a:lnTo>
                      <a:pt x="5740" y="1282"/>
                    </a:ln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7" name="object 232">
                <a:extLst>
                  <a:ext uri="{FF2B5EF4-FFF2-40B4-BE49-F238E27FC236}">
                    <a16:creationId xmlns:a16="http://schemas.microsoft.com/office/drawing/2014/main" id="{94071271-5A6C-1142-BEE5-8900F955F0B8}"/>
                  </a:ext>
                </a:extLst>
              </p:cNvPr>
              <p:cNvSpPr/>
              <p:nvPr/>
            </p:nvSpPr>
            <p:spPr>
              <a:xfrm>
                <a:off x="6128156" y="3231330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57" y="0"/>
                    </a:moveTo>
                    <a:lnTo>
                      <a:pt x="1269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69" y="5753"/>
                    </a:lnTo>
                    <a:lnTo>
                      <a:pt x="4457" y="5753"/>
                    </a:lnTo>
                    <a:lnTo>
                      <a:pt x="5740" y="4457"/>
                    </a:lnTo>
                    <a:lnTo>
                      <a:pt x="5740" y="1282"/>
                    </a:ln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8" name="object 233">
                <a:extLst>
                  <a:ext uri="{FF2B5EF4-FFF2-40B4-BE49-F238E27FC236}">
                    <a16:creationId xmlns:a16="http://schemas.microsoft.com/office/drawing/2014/main" id="{C5D4E332-2B28-CA4C-91D0-99CE117C4660}"/>
                  </a:ext>
                </a:extLst>
              </p:cNvPr>
              <p:cNvSpPr/>
              <p:nvPr/>
            </p:nvSpPr>
            <p:spPr>
              <a:xfrm>
                <a:off x="6288360" y="3212128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57" y="0"/>
                    </a:moveTo>
                    <a:lnTo>
                      <a:pt x="1282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82" y="5753"/>
                    </a:lnTo>
                    <a:lnTo>
                      <a:pt x="4457" y="5753"/>
                    </a:lnTo>
                    <a:lnTo>
                      <a:pt x="5740" y="4457"/>
                    </a:lnTo>
                    <a:lnTo>
                      <a:pt x="5740" y="1282"/>
                    </a:ln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39" name="object 234">
                <a:extLst>
                  <a:ext uri="{FF2B5EF4-FFF2-40B4-BE49-F238E27FC236}">
                    <a16:creationId xmlns:a16="http://schemas.microsoft.com/office/drawing/2014/main" id="{E41F8498-F0FC-0043-8F2B-39ACC5FC7B15}"/>
                  </a:ext>
                </a:extLst>
              </p:cNvPr>
              <p:cNvSpPr/>
              <p:nvPr/>
            </p:nvSpPr>
            <p:spPr>
              <a:xfrm>
                <a:off x="6288360" y="3231330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57" y="0"/>
                    </a:moveTo>
                    <a:lnTo>
                      <a:pt x="1282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82" y="5753"/>
                    </a:lnTo>
                    <a:lnTo>
                      <a:pt x="4457" y="5753"/>
                    </a:lnTo>
                    <a:lnTo>
                      <a:pt x="5740" y="4457"/>
                    </a:lnTo>
                    <a:lnTo>
                      <a:pt x="5740" y="1282"/>
                    </a:ln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0" name="object 235">
                <a:extLst>
                  <a:ext uri="{FF2B5EF4-FFF2-40B4-BE49-F238E27FC236}">
                    <a16:creationId xmlns:a16="http://schemas.microsoft.com/office/drawing/2014/main" id="{008CD17A-EACA-BF4D-9102-6BF11E0D92EE}"/>
                  </a:ext>
                </a:extLst>
              </p:cNvPr>
              <p:cNvSpPr/>
              <p:nvPr/>
            </p:nvSpPr>
            <p:spPr>
              <a:xfrm>
                <a:off x="6829135" y="3210469"/>
                <a:ext cx="0" cy="50460"/>
              </a:xfrm>
              <a:custGeom>
                <a:avLst/>
                <a:gdLst/>
                <a:ahLst/>
                <a:cxnLst/>
                <a:rect l="l" t="t" r="r" b="b"/>
                <a:pathLst>
                  <a:path h="71120">
                    <a:moveTo>
                      <a:pt x="0" y="0"/>
                    </a:moveTo>
                    <a:lnTo>
                      <a:pt x="0" y="70802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1" name="object 236">
                <a:extLst>
                  <a:ext uri="{FF2B5EF4-FFF2-40B4-BE49-F238E27FC236}">
                    <a16:creationId xmlns:a16="http://schemas.microsoft.com/office/drawing/2014/main" id="{8337662D-BE08-8D41-9448-CF580690672A}"/>
                  </a:ext>
                </a:extLst>
              </p:cNvPr>
              <p:cNvSpPr/>
              <p:nvPr/>
            </p:nvSpPr>
            <p:spPr>
              <a:xfrm>
                <a:off x="7328828" y="3210469"/>
                <a:ext cx="0" cy="50460"/>
              </a:xfrm>
              <a:custGeom>
                <a:avLst/>
                <a:gdLst/>
                <a:ahLst/>
                <a:cxnLst/>
                <a:rect l="l" t="t" r="r" b="b"/>
                <a:pathLst>
                  <a:path h="71120">
                    <a:moveTo>
                      <a:pt x="0" y="0"/>
                    </a:moveTo>
                    <a:lnTo>
                      <a:pt x="0" y="70802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2" name="object 237">
                <a:extLst>
                  <a:ext uri="{FF2B5EF4-FFF2-40B4-BE49-F238E27FC236}">
                    <a16:creationId xmlns:a16="http://schemas.microsoft.com/office/drawing/2014/main" id="{82F7B09B-D178-494C-94B1-3FB282DFAE72}"/>
                  </a:ext>
                </a:extLst>
              </p:cNvPr>
              <p:cNvSpPr/>
              <p:nvPr/>
            </p:nvSpPr>
            <p:spPr>
              <a:xfrm>
                <a:off x="7188475" y="3334628"/>
                <a:ext cx="204954" cy="11263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5875">
                    <a:moveTo>
                      <a:pt x="0" y="15265"/>
                    </a:moveTo>
                    <a:lnTo>
                      <a:pt x="144919" y="15265"/>
                    </a:lnTo>
                    <a:lnTo>
                      <a:pt x="144919" y="0"/>
                    </a:lnTo>
                    <a:lnTo>
                      <a:pt x="0" y="0"/>
                    </a:lnTo>
                    <a:lnTo>
                      <a:pt x="0" y="15265"/>
                    </a:lnTo>
                    <a:close/>
                  </a:path>
                </a:pathLst>
              </a:custGeom>
              <a:solidFill>
                <a:srgbClr val="A0A0A1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3" name="object 238">
                <a:extLst>
                  <a:ext uri="{FF2B5EF4-FFF2-40B4-BE49-F238E27FC236}">
                    <a16:creationId xmlns:a16="http://schemas.microsoft.com/office/drawing/2014/main" id="{E768679C-092B-B545-AE3B-7355EBDE5A92}"/>
                  </a:ext>
                </a:extLst>
              </p:cNvPr>
              <p:cNvSpPr/>
              <p:nvPr/>
            </p:nvSpPr>
            <p:spPr>
              <a:xfrm>
                <a:off x="6816267" y="3340042"/>
                <a:ext cx="1539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699" y="0"/>
                    </a:lnTo>
                  </a:path>
                </a:pathLst>
              </a:custGeom>
              <a:ln w="15265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4" name="object 239">
                <a:extLst>
                  <a:ext uri="{FF2B5EF4-FFF2-40B4-BE49-F238E27FC236}">
                    <a16:creationId xmlns:a16="http://schemas.microsoft.com/office/drawing/2014/main" id="{AA46BCA3-FC51-5C4F-B45E-11FF500FB8F9}"/>
                  </a:ext>
                </a:extLst>
              </p:cNvPr>
              <p:cNvSpPr/>
              <p:nvPr/>
            </p:nvSpPr>
            <p:spPr>
              <a:xfrm>
                <a:off x="7191894" y="3334629"/>
                <a:ext cx="0" cy="32438"/>
              </a:xfrm>
              <a:custGeom>
                <a:avLst/>
                <a:gdLst/>
                <a:ahLst/>
                <a:cxnLst/>
                <a:rect l="l" t="t" r="r" b="b"/>
                <a:pathLst>
                  <a:path h="45720">
                    <a:moveTo>
                      <a:pt x="0" y="0"/>
                    </a:moveTo>
                    <a:lnTo>
                      <a:pt x="0" y="45669"/>
                    </a:lnTo>
                  </a:path>
                </a:pathLst>
              </a:custGeom>
              <a:ln w="4851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5" name="object 240">
                <a:extLst>
                  <a:ext uri="{FF2B5EF4-FFF2-40B4-BE49-F238E27FC236}">
                    <a16:creationId xmlns:a16="http://schemas.microsoft.com/office/drawing/2014/main" id="{7459F231-54B6-324D-87C3-48C0EA213D1F}"/>
                  </a:ext>
                </a:extLst>
              </p:cNvPr>
              <p:cNvSpPr/>
              <p:nvPr/>
            </p:nvSpPr>
            <p:spPr>
              <a:xfrm>
                <a:off x="6773720" y="3100882"/>
                <a:ext cx="631865" cy="74338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104775">
                    <a:moveTo>
                      <a:pt x="447979" y="104190"/>
                    </a:moveTo>
                    <a:lnTo>
                      <a:pt x="0" y="104190"/>
                    </a:lnTo>
                    <a:lnTo>
                      <a:pt x="0" y="0"/>
                    </a:lnTo>
                    <a:lnTo>
                      <a:pt x="447979" y="0"/>
                    </a:lnTo>
                    <a:lnTo>
                      <a:pt x="447979" y="104190"/>
                    </a:lnTo>
                    <a:close/>
                  </a:path>
                </a:pathLst>
              </a:custGeom>
              <a:solidFill>
                <a:srgbClr val="FAD693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6" name="object 241">
                <a:extLst>
                  <a:ext uri="{FF2B5EF4-FFF2-40B4-BE49-F238E27FC236}">
                    <a16:creationId xmlns:a16="http://schemas.microsoft.com/office/drawing/2014/main" id="{808FE5E5-644A-1040-B594-576D5043EAAA}"/>
                  </a:ext>
                </a:extLst>
              </p:cNvPr>
              <p:cNvSpPr/>
              <p:nvPr/>
            </p:nvSpPr>
            <p:spPr>
              <a:xfrm>
                <a:off x="7188475" y="3187474"/>
                <a:ext cx="21748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50164">
                    <a:moveTo>
                      <a:pt x="0" y="49796"/>
                    </a:moveTo>
                    <a:lnTo>
                      <a:pt x="153708" y="49796"/>
                    </a:lnTo>
                    <a:lnTo>
                      <a:pt x="153708" y="0"/>
                    </a:lnTo>
                    <a:lnTo>
                      <a:pt x="0" y="0"/>
                    </a:lnTo>
                    <a:lnTo>
                      <a:pt x="0" y="49796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7" name="object 242">
                <a:extLst>
                  <a:ext uri="{FF2B5EF4-FFF2-40B4-BE49-F238E27FC236}">
                    <a16:creationId xmlns:a16="http://schemas.microsoft.com/office/drawing/2014/main" id="{B98E94AE-BB5D-5C4A-A7B1-4547C61E8410}"/>
                  </a:ext>
                </a:extLst>
              </p:cNvPr>
              <p:cNvSpPr/>
              <p:nvPr/>
            </p:nvSpPr>
            <p:spPr>
              <a:xfrm>
                <a:off x="6773717" y="3187474"/>
                <a:ext cx="19600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50164">
                    <a:moveTo>
                      <a:pt x="0" y="49796"/>
                    </a:moveTo>
                    <a:lnTo>
                      <a:pt x="138887" y="49796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49796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8" name="object 243">
                <a:extLst>
                  <a:ext uri="{FF2B5EF4-FFF2-40B4-BE49-F238E27FC236}">
                    <a16:creationId xmlns:a16="http://schemas.microsoft.com/office/drawing/2014/main" id="{E98267BB-C816-BA44-8462-64F270732D4C}"/>
                  </a:ext>
                </a:extLst>
              </p:cNvPr>
              <p:cNvSpPr/>
              <p:nvPr/>
            </p:nvSpPr>
            <p:spPr>
              <a:xfrm>
                <a:off x="7188475" y="3198971"/>
                <a:ext cx="91288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770">
                    <a:moveTo>
                      <a:pt x="0" y="0"/>
                    </a:moveTo>
                    <a:lnTo>
                      <a:pt x="6473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49" name="object 244">
                <a:extLst>
                  <a:ext uri="{FF2B5EF4-FFF2-40B4-BE49-F238E27FC236}">
                    <a16:creationId xmlns:a16="http://schemas.microsoft.com/office/drawing/2014/main" id="{2D43B5AD-E873-4040-BF84-86AA2755BC39}"/>
                  </a:ext>
                </a:extLst>
              </p:cNvPr>
              <p:cNvSpPr/>
              <p:nvPr/>
            </p:nvSpPr>
            <p:spPr>
              <a:xfrm>
                <a:off x="6899126" y="3198971"/>
                <a:ext cx="70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164">
                    <a:moveTo>
                      <a:pt x="0" y="0"/>
                    </a:moveTo>
                    <a:lnTo>
                      <a:pt x="4991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0" name="object 245">
                <a:extLst>
                  <a:ext uri="{FF2B5EF4-FFF2-40B4-BE49-F238E27FC236}">
                    <a16:creationId xmlns:a16="http://schemas.microsoft.com/office/drawing/2014/main" id="{E89D74A9-E19F-A848-B030-4AA76AC03229}"/>
                  </a:ext>
                </a:extLst>
              </p:cNvPr>
              <p:cNvSpPr/>
              <p:nvPr/>
            </p:nvSpPr>
            <p:spPr>
              <a:xfrm>
                <a:off x="7188475" y="3182221"/>
                <a:ext cx="21748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2700">
                    <a:moveTo>
                      <a:pt x="0" y="12547"/>
                    </a:moveTo>
                    <a:lnTo>
                      <a:pt x="153708" y="12547"/>
                    </a:lnTo>
                    <a:lnTo>
                      <a:pt x="153708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1" name="object 246">
                <a:extLst>
                  <a:ext uri="{FF2B5EF4-FFF2-40B4-BE49-F238E27FC236}">
                    <a16:creationId xmlns:a16="http://schemas.microsoft.com/office/drawing/2014/main" id="{C64E5934-0DC3-E843-A966-B0EC96D2946E}"/>
                  </a:ext>
                </a:extLst>
              </p:cNvPr>
              <p:cNvSpPr/>
              <p:nvPr/>
            </p:nvSpPr>
            <p:spPr>
              <a:xfrm>
                <a:off x="6773717" y="3182221"/>
                <a:ext cx="19600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700">
                    <a:moveTo>
                      <a:pt x="0" y="12547"/>
                    </a:moveTo>
                    <a:lnTo>
                      <a:pt x="138887" y="12547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2" name="object 247">
                <a:extLst>
                  <a:ext uri="{FF2B5EF4-FFF2-40B4-BE49-F238E27FC236}">
                    <a16:creationId xmlns:a16="http://schemas.microsoft.com/office/drawing/2014/main" id="{000DD521-3E7C-2D4F-84A6-626F09826CF4}"/>
                  </a:ext>
                </a:extLst>
              </p:cNvPr>
              <p:cNvSpPr/>
              <p:nvPr/>
            </p:nvSpPr>
            <p:spPr>
              <a:xfrm>
                <a:off x="7188475" y="3174130"/>
                <a:ext cx="2174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5239">
                    <a:moveTo>
                      <a:pt x="0" y="14782"/>
                    </a:moveTo>
                    <a:lnTo>
                      <a:pt x="153708" y="14782"/>
                    </a:lnTo>
                    <a:lnTo>
                      <a:pt x="153708" y="0"/>
                    </a:lnTo>
                    <a:lnTo>
                      <a:pt x="0" y="0"/>
                    </a:lnTo>
                    <a:lnTo>
                      <a:pt x="0" y="14782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3" name="object 248">
                <a:extLst>
                  <a:ext uri="{FF2B5EF4-FFF2-40B4-BE49-F238E27FC236}">
                    <a16:creationId xmlns:a16="http://schemas.microsoft.com/office/drawing/2014/main" id="{FD9AB3E9-63B0-CE41-806E-173856DA13F7}"/>
                  </a:ext>
                </a:extLst>
              </p:cNvPr>
              <p:cNvSpPr/>
              <p:nvPr/>
            </p:nvSpPr>
            <p:spPr>
              <a:xfrm>
                <a:off x="6773717" y="3174130"/>
                <a:ext cx="19600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5239">
                    <a:moveTo>
                      <a:pt x="0" y="14782"/>
                    </a:moveTo>
                    <a:lnTo>
                      <a:pt x="138887" y="14782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4782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4" name="object 249">
                <a:extLst>
                  <a:ext uri="{FF2B5EF4-FFF2-40B4-BE49-F238E27FC236}">
                    <a16:creationId xmlns:a16="http://schemas.microsoft.com/office/drawing/2014/main" id="{8755E2BC-C56C-8344-B382-AFD658734A30}"/>
                  </a:ext>
                </a:extLst>
              </p:cNvPr>
              <p:cNvSpPr/>
              <p:nvPr/>
            </p:nvSpPr>
            <p:spPr>
              <a:xfrm>
                <a:off x="6969470" y="3169049"/>
                <a:ext cx="219274" cy="76139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07314">
                    <a:moveTo>
                      <a:pt x="155384" y="106895"/>
                    </a:moveTo>
                    <a:lnTo>
                      <a:pt x="0" y="106895"/>
                    </a:lnTo>
                    <a:lnTo>
                      <a:pt x="0" y="0"/>
                    </a:lnTo>
                    <a:lnTo>
                      <a:pt x="155384" y="0"/>
                    </a:lnTo>
                    <a:lnTo>
                      <a:pt x="155384" y="106895"/>
                    </a:lnTo>
                    <a:close/>
                  </a:path>
                </a:pathLst>
              </a:custGeom>
              <a:solidFill>
                <a:srgbClr val="C29E6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5" name="object 250">
                <a:extLst>
                  <a:ext uri="{FF2B5EF4-FFF2-40B4-BE49-F238E27FC236}">
                    <a16:creationId xmlns:a16="http://schemas.microsoft.com/office/drawing/2014/main" id="{C171CD1F-8D2E-C345-A2D1-5ADC2A40EA60}"/>
                  </a:ext>
                </a:extLst>
              </p:cNvPr>
              <p:cNvSpPr/>
              <p:nvPr/>
            </p:nvSpPr>
            <p:spPr>
              <a:xfrm>
                <a:off x="6969470" y="3169047"/>
                <a:ext cx="219274" cy="10362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4604">
                    <a:moveTo>
                      <a:pt x="0" y="14566"/>
                    </a:moveTo>
                    <a:lnTo>
                      <a:pt x="155384" y="14566"/>
                    </a:lnTo>
                    <a:lnTo>
                      <a:pt x="155384" y="0"/>
                    </a:lnTo>
                    <a:lnTo>
                      <a:pt x="0" y="0"/>
                    </a:lnTo>
                    <a:lnTo>
                      <a:pt x="0" y="14566"/>
                    </a:lnTo>
                    <a:close/>
                  </a:path>
                </a:pathLst>
              </a:custGeom>
              <a:solidFill>
                <a:srgbClr val="FCE3B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6" name="object 251">
                <a:extLst>
                  <a:ext uri="{FF2B5EF4-FFF2-40B4-BE49-F238E27FC236}">
                    <a16:creationId xmlns:a16="http://schemas.microsoft.com/office/drawing/2014/main" id="{25606E0C-8972-FC46-BE3B-DAAFABBDE8F1}"/>
                  </a:ext>
                </a:extLst>
              </p:cNvPr>
              <p:cNvSpPr/>
              <p:nvPr/>
            </p:nvSpPr>
            <p:spPr>
              <a:xfrm>
                <a:off x="7001905" y="3198971"/>
                <a:ext cx="0" cy="62174"/>
              </a:xfrm>
              <a:custGeom>
                <a:avLst/>
                <a:gdLst/>
                <a:ahLst/>
                <a:cxnLst/>
                <a:rect l="l" t="t" r="r" b="b"/>
                <a:pathLst>
                  <a:path h="87629">
                    <a:moveTo>
                      <a:pt x="0" y="0"/>
                    </a:moveTo>
                    <a:lnTo>
                      <a:pt x="0" y="87007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7" name="object 252">
                <a:extLst>
                  <a:ext uri="{FF2B5EF4-FFF2-40B4-BE49-F238E27FC236}">
                    <a16:creationId xmlns:a16="http://schemas.microsoft.com/office/drawing/2014/main" id="{9440087F-A1C8-FD46-BB60-F67632EB29A9}"/>
                  </a:ext>
                </a:extLst>
              </p:cNvPr>
              <p:cNvSpPr/>
              <p:nvPr/>
            </p:nvSpPr>
            <p:spPr>
              <a:xfrm>
                <a:off x="7162108" y="3198971"/>
                <a:ext cx="0" cy="62174"/>
              </a:xfrm>
              <a:custGeom>
                <a:avLst/>
                <a:gdLst/>
                <a:ahLst/>
                <a:cxnLst/>
                <a:rect l="l" t="t" r="r" b="b"/>
                <a:pathLst>
                  <a:path h="87629">
                    <a:moveTo>
                      <a:pt x="0" y="0"/>
                    </a:moveTo>
                    <a:lnTo>
                      <a:pt x="0" y="87007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8" name="object 253">
                <a:extLst>
                  <a:ext uri="{FF2B5EF4-FFF2-40B4-BE49-F238E27FC236}">
                    <a16:creationId xmlns:a16="http://schemas.microsoft.com/office/drawing/2014/main" id="{D13A535C-44AD-2345-A55E-3B1DCE021801}"/>
                  </a:ext>
                </a:extLst>
              </p:cNvPr>
              <p:cNvSpPr/>
              <p:nvPr/>
            </p:nvSpPr>
            <p:spPr>
              <a:xfrm>
                <a:off x="6989037" y="3198972"/>
                <a:ext cx="25955" cy="3154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445">
                    <a:moveTo>
                      <a:pt x="18262" y="4165"/>
                    </a:moveTo>
                    <a:lnTo>
                      <a:pt x="0" y="4165"/>
                    </a:lnTo>
                    <a:lnTo>
                      <a:pt x="0" y="0"/>
                    </a:lnTo>
                    <a:lnTo>
                      <a:pt x="18262" y="0"/>
                    </a:lnTo>
                    <a:lnTo>
                      <a:pt x="18262" y="4165"/>
                    </a:lnTo>
                    <a:close/>
                  </a:path>
                </a:pathLst>
              </a:custGeom>
              <a:solidFill>
                <a:srgbClr val="BDBDB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59" name="object 254">
                <a:extLst>
                  <a:ext uri="{FF2B5EF4-FFF2-40B4-BE49-F238E27FC236}">
                    <a16:creationId xmlns:a16="http://schemas.microsoft.com/office/drawing/2014/main" id="{75893A00-4369-854E-B0B0-1B23725782F4}"/>
                  </a:ext>
                </a:extLst>
              </p:cNvPr>
              <p:cNvSpPr/>
              <p:nvPr/>
            </p:nvSpPr>
            <p:spPr>
              <a:xfrm>
                <a:off x="7149241" y="3198972"/>
                <a:ext cx="25955" cy="3154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445">
                    <a:moveTo>
                      <a:pt x="18262" y="4165"/>
                    </a:moveTo>
                    <a:lnTo>
                      <a:pt x="0" y="4165"/>
                    </a:lnTo>
                    <a:lnTo>
                      <a:pt x="0" y="0"/>
                    </a:lnTo>
                    <a:lnTo>
                      <a:pt x="18262" y="0"/>
                    </a:lnTo>
                    <a:lnTo>
                      <a:pt x="18262" y="4165"/>
                    </a:lnTo>
                    <a:close/>
                  </a:path>
                </a:pathLst>
              </a:custGeom>
              <a:solidFill>
                <a:srgbClr val="BDBDB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0" name="object 255">
                <a:extLst>
                  <a:ext uri="{FF2B5EF4-FFF2-40B4-BE49-F238E27FC236}">
                    <a16:creationId xmlns:a16="http://schemas.microsoft.com/office/drawing/2014/main" id="{62D1D573-17DF-384C-9C8E-EE2BA990F533}"/>
                  </a:ext>
                </a:extLst>
              </p:cNvPr>
              <p:cNvSpPr/>
              <p:nvPr/>
            </p:nvSpPr>
            <p:spPr>
              <a:xfrm>
                <a:off x="6997842" y="3212128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70" y="0"/>
                    </a:moveTo>
                    <a:lnTo>
                      <a:pt x="1282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82" y="5753"/>
                    </a:lnTo>
                    <a:lnTo>
                      <a:pt x="4470" y="5753"/>
                    </a:lnTo>
                    <a:lnTo>
                      <a:pt x="5753" y="4457"/>
                    </a:lnTo>
                    <a:lnTo>
                      <a:pt x="5753" y="1282"/>
                    </a:lnTo>
                    <a:lnTo>
                      <a:pt x="4470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1" name="object 256">
                <a:extLst>
                  <a:ext uri="{FF2B5EF4-FFF2-40B4-BE49-F238E27FC236}">
                    <a16:creationId xmlns:a16="http://schemas.microsoft.com/office/drawing/2014/main" id="{0137E1D7-D6F5-3B48-8100-C800CFEC2438}"/>
                  </a:ext>
                </a:extLst>
              </p:cNvPr>
              <p:cNvSpPr/>
              <p:nvPr/>
            </p:nvSpPr>
            <p:spPr>
              <a:xfrm>
                <a:off x="6997842" y="3231330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70" y="0"/>
                    </a:moveTo>
                    <a:lnTo>
                      <a:pt x="1282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82" y="5753"/>
                    </a:lnTo>
                    <a:lnTo>
                      <a:pt x="4470" y="5753"/>
                    </a:lnTo>
                    <a:lnTo>
                      <a:pt x="5753" y="4457"/>
                    </a:lnTo>
                    <a:lnTo>
                      <a:pt x="5753" y="1282"/>
                    </a:lnTo>
                    <a:lnTo>
                      <a:pt x="4470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2" name="object 257">
                <a:extLst>
                  <a:ext uri="{FF2B5EF4-FFF2-40B4-BE49-F238E27FC236}">
                    <a16:creationId xmlns:a16="http://schemas.microsoft.com/office/drawing/2014/main" id="{914CBCE5-2327-004E-B40E-F6349E61337D}"/>
                  </a:ext>
                </a:extLst>
              </p:cNvPr>
              <p:cNvSpPr/>
              <p:nvPr/>
            </p:nvSpPr>
            <p:spPr>
              <a:xfrm>
                <a:off x="7158046" y="3212128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70" y="0"/>
                    </a:moveTo>
                    <a:lnTo>
                      <a:pt x="1295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95" y="5753"/>
                    </a:lnTo>
                    <a:lnTo>
                      <a:pt x="4470" y="5753"/>
                    </a:lnTo>
                    <a:lnTo>
                      <a:pt x="5753" y="4457"/>
                    </a:lnTo>
                    <a:lnTo>
                      <a:pt x="5753" y="1282"/>
                    </a:lnTo>
                    <a:lnTo>
                      <a:pt x="4470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3" name="object 258">
                <a:extLst>
                  <a:ext uri="{FF2B5EF4-FFF2-40B4-BE49-F238E27FC236}">
                    <a16:creationId xmlns:a16="http://schemas.microsoft.com/office/drawing/2014/main" id="{FDDA006F-9A2A-FD4B-879D-6AC2C0F160C9}"/>
                  </a:ext>
                </a:extLst>
              </p:cNvPr>
              <p:cNvSpPr/>
              <p:nvPr/>
            </p:nvSpPr>
            <p:spPr>
              <a:xfrm>
                <a:off x="7158046" y="3231330"/>
                <a:ext cx="8950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4470" y="0"/>
                    </a:moveTo>
                    <a:lnTo>
                      <a:pt x="1295" y="0"/>
                    </a:lnTo>
                    <a:lnTo>
                      <a:pt x="0" y="1282"/>
                    </a:lnTo>
                    <a:lnTo>
                      <a:pt x="0" y="4457"/>
                    </a:lnTo>
                    <a:lnTo>
                      <a:pt x="1295" y="5753"/>
                    </a:lnTo>
                    <a:lnTo>
                      <a:pt x="4470" y="5753"/>
                    </a:lnTo>
                    <a:lnTo>
                      <a:pt x="5753" y="4457"/>
                    </a:lnTo>
                    <a:lnTo>
                      <a:pt x="5753" y="1282"/>
                    </a:lnTo>
                    <a:lnTo>
                      <a:pt x="4470" y="0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4" name="object 259">
                <a:extLst>
                  <a:ext uri="{FF2B5EF4-FFF2-40B4-BE49-F238E27FC236}">
                    <a16:creationId xmlns:a16="http://schemas.microsoft.com/office/drawing/2014/main" id="{314F29E2-E1D3-6047-BC07-B31FEBCFDEDB}"/>
                  </a:ext>
                </a:extLst>
              </p:cNvPr>
              <p:cNvSpPr/>
              <p:nvPr/>
            </p:nvSpPr>
            <p:spPr>
              <a:xfrm>
                <a:off x="5959432" y="3370293"/>
                <a:ext cx="0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h="169545">
                    <a:moveTo>
                      <a:pt x="0" y="0"/>
                    </a:moveTo>
                    <a:lnTo>
                      <a:pt x="0" y="169202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5" name="object 260">
                <a:extLst>
                  <a:ext uri="{FF2B5EF4-FFF2-40B4-BE49-F238E27FC236}">
                    <a16:creationId xmlns:a16="http://schemas.microsoft.com/office/drawing/2014/main" id="{A5005D1B-3E2C-E849-AB10-3F8A32BCA3F7}"/>
                  </a:ext>
                </a:extLst>
              </p:cNvPr>
              <p:cNvSpPr/>
              <p:nvPr/>
            </p:nvSpPr>
            <p:spPr>
              <a:xfrm>
                <a:off x="5946563" y="3472338"/>
                <a:ext cx="25955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25400">
                    <a:moveTo>
                      <a:pt x="18262" y="25374"/>
                    </a:moveTo>
                    <a:lnTo>
                      <a:pt x="0" y="25374"/>
                    </a:lnTo>
                    <a:lnTo>
                      <a:pt x="0" y="0"/>
                    </a:lnTo>
                    <a:lnTo>
                      <a:pt x="18262" y="0"/>
                    </a:lnTo>
                    <a:lnTo>
                      <a:pt x="18262" y="25374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6" name="object 261">
                <a:extLst>
                  <a:ext uri="{FF2B5EF4-FFF2-40B4-BE49-F238E27FC236}">
                    <a16:creationId xmlns:a16="http://schemas.microsoft.com/office/drawing/2014/main" id="{6EEA595C-2303-864D-A2C8-B957799465D1}"/>
                  </a:ext>
                </a:extLst>
              </p:cNvPr>
              <p:cNvSpPr/>
              <p:nvPr/>
            </p:nvSpPr>
            <p:spPr>
              <a:xfrm>
                <a:off x="6459135" y="3370293"/>
                <a:ext cx="0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h="169545">
                    <a:moveTo>
                      <a:pt x="0" y="0"/>
                    </a:moveTo>
                    <a:lnTo>
                      <a:pt x="0" y="169202"/>
                    </a:lnTo>
                  </a:path>
                </a:pathLst>
              </a:custGeom>
              <a:ln w="18275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7" name="object 262">
                <a:extLst>
                  <a:ext uri="{FF2B5EF4-FFF2-40B4-BE49-F238E27FC236}">
                    <a16:creationId xmlns:a16="http://schemas.microsoft.com/office/drawing/2014/main" id="{D20832DB-963C-CD41-B1AB-FAFD2B08BFFE}"/>
                  </a:ext>
                </a:extLst>
              </p:cNvPr>
              <p:cNvSpPr/>
              <p:nvPr/>
            </p:nvSpPr>
            <p:spPr>
              <a:xfrm>
                <a:off x="6446258" y="3472338"/>
                <a:ext cx="25955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25400">
                    <a:moveTo>
                      <a:pt x="18275" y="25374"/>
                    </a:moveTo>
                    <a:lnTo>
                      <a:pt x="0" y="25374"/>
                    </a:lnTo>
                    <a:lnTo>
                      <a:pt x="0" y="0"/>
                    </a:lnTo>
                    <a:lnTo>
                      <a:pt x="18275" y="0"/>
                    </a:lnTo>
                    <a:lnTo>
                      <a:pt x="18275" y="25374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8" name="object 263">
                <a:extLst>
                  <a:ext uri="{FF2B5EF4-FFF2-40B4-BE49-F238E27FC236}">
                    <a16:creationId xmlns:a16="http://schemas.microsoft.com/office/drawing/2014/main" id="{3AF3894A-DDBF-7840-AAEA-903EC666AD15}"/>
                  </a:ext>
                </a:extLst>
              </p:cNvPr>
              <p:cNvSpPr/>
              <p:nvPr/>
            </p:nvSpPr>
            <p:spPr>
              <a:xfrm>
                <a:off x="5946563" y="3488809"/>
                <a:ext cx="577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9575">
                    <a:moveTo>
                      <a:pt x="0" y="0"/>
                    </a:moveTo>
                    <a:lnTo>
                      <a:pt x="409003" y="0"/>
                    </a:lnTo>
                  </a:path>
                </a:pathLst>
              </a:custGeom>
              <a:ln w="46431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69" name="object 264">
                <a:extLst>
                  <a:ext uri="{FF2B5EF4-FFF2-40B4-BE49-F238E27FC236}">
                    <a16:creationId xmlns:a16="http://schemas.microsoft.com/office/drawing/2014/main" id="{E9663221-FCF0-CA49-A608-9D93FEB56943}"/>
                  </a:ext>
                </a:extLst>
              </p:cNvPr>
              <p:cNvSpPr/>
              <p:nvPr/>
            </p:nvSpPr>
            <p:spPr>
              <a:xfrm>
                <a:off x="6128157" y="3510380"/>
                <a:ext cx="1977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106" y="0"/>
                    </a:lnTo>
                  </a:path>
                </a:pathLst>
              </a:custGeom>
              <a:ln w="46431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0" name="object 265">
                <a:extLst>
                  <a:ext uri="{FF2B5EF4-FFF2-40B4-BE49-F238E27FC236}">
                    <a16:creationId xmlns:a16="http://schemas.microsoft.com/office/drawing/2014/main" id="{0883D589-51C6-5C4C-8340-6215BDB54A9E}"/>
                  </a:ext>
                </a:extLst>
              </p:cNvPr>
              <p:cNvSpPr/>
              <p:nvPr/>
            </p:nvSpPr>
            <p:spPr>
              <a:xfrm>
                <a:off x="5904017" y="3260704"/>
                <a:ext cx="631865" cy="74338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104775">
                    <a:moveTo>
                      <a:pt x="447979" y="104190"/>
                    </a:moveTo>
                    <a:lnTo>
                      <a:pt x="0" y="104190"/>
                    </a:lnTo>
                    <a:lnTo>
                      <a:pt x="0" y="0"/>
                    </a:lnTo>
                    <a:lnTo>
                      <a:pt x="447979" y="0"/>
                    </a:lnTo>
                    <a:lnTo>
                      <a:pt x="447979" y="104190"/>
                    </a:lnTo>
                    <a:close/>
                  </a:path>
                </a:pathLst>
              </a:custGeom>
              <a:solidFill>
                <a:srgbClr val="FAD693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1" name="object 266">
                <a:extLst>
                  <a:ext uri="{FF2B5EF4-FFF2-40B4-BE49-F238E27FC236}">
                    <a16:creationId xmlns:a16="http://schemas.microsoft.com/office/drawing/2014/main" id="{9B5F0631-1B02-1A42-93AF-4D1192427C19}"/>
                  </a:ext>
                </a:extLst>
              </p:cNvPr>
              <p:cNvSpPr/>
              <p:nvPr/>
            </p:nvSpPr>
            <p:spPr>
              <a:xfrm>
                <a:off x="6318791" y="3347297"/>
                <a:ext cx="21748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50164">
                    <a:moveTo>
                      <a:pt x="0" y="49809"/>
                    </a:moveTo>
                    <a:lnTo>
                      <a:pt x="153695" y="49809"/>
                    </a:lnTo>
                    <a:lnTo>
                      <a:pt x="153695" y="0"/>
                    </a:lnTo>
                    <a:lnTo>
                      <a:pt x="0" y="0"/>
                    </a:lnTo>
                    <a:lnTo>
                      <a:pt x="0" y="49809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2" name="object 267">
                <a:extLst>
                  <a:ext uri="{FF2B5EF4-FFF2-40B4-BE49-F238E27FC236}">
                    <a16:creationId xmlns:a16="http://schemas.microsoft.com/office/drawing/2014/main" id="{1326C650-6B98-D34E-8EA1-BB2CCA93BA13}"/>
                  </a:ext>
                </a:extLst>
              </p:cNvPr>
              <p:cNvSpPr/>
              <p:nvPr/>
            </p:nvSpPr>
            <p:spPr>
              <a:xfrm>
                <a:off x="5904015" y="3347297"/>
                <a:ext cx="19600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50164">
                    <a:moveTo>
                      <a:pt x="0" y="49809"/>
                    </a:moveTo>
                    <a:lnTo>
                      <a:pt x="138887" y="49809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49809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3" name="object 268">
                <a:extLst>
                  <a:ext uri="{FF2B5EF4-FFF2-40B4-BE49-F238E27FC236}">
                    <a16:creationId xmlns:a16="http://schemas.microsoft.com/office/drawing/2014/main" id="{041DC033-A4CE-B140-B8AD-992AAA9CBB05}"/>
                  </a:ext>
                </a:extLst>
              </p:cNvPr>
              <p:cNvSpPr/>
              <p:nvPr/>
            </p:nvSpPr>
            <p:spPr>
              <a:xfrm>
                <a:off x="6318791" y="3358794"/>
                <a:ext cx="91288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770">
                    <a:moveTo>
                      <a:pt x="0" y="0"/>
                    </a:moveTo>
                    <a:lnTo>
                      <a:pt x="6473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4" name="object 269">
                <a:extLst>
                  <a:ext uri="{FF2B5EF4-FFF2-40B4-BE49-F238E27FC236}">
                    <a16:creationId xmlns:a16="http://schemas.microsoft.com/office/drawing/2014/main" id="{E69DCAB3-E3CD-354F-91F0-12962A5326B3}"/>
                  </a:ext>
                </a:extLst>
              </p:cNvPr>
              <p:cNvSpPr/>
              <p:nvPr/>
            </p:nvSpPr>
            <p:spPr>
              <a:xfrm>
                <a:off x="6029421" y="3358794"/>
                <a:ext cx="70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164">
                    <a:moveTo>
                      <a:pt x="0" y="0"/>
                    </a:moveTo>
                    <a:lnTo>
                      <a:pt x="4991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5" name="object 270">
                <a:extLst>
                  <a:ext uri="{FF2B5EF4-FFF2-40B4-BE49-F238E27FC236}">
                    <a16:creationId xmlns:a16="http://schemas.microsoft.com/office/drawing/2014/main" id="{AC2D1E96-8750-6A4E-AB9B-EA1084A9EEC9}"/>
                  </a:ext>
                </a:extLst>
              </p:cNvPr>
              <p:cNvSpPr/>
              <p:nvPr/>
            </p:nvSpPr>
            <p:spPr>
              <a:xfrm>
                <a:off x="6318791" y="3342044"/>
                <a:ext cx="21748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2700">
                    <a:moveTo>
                      <a:pt x="0" y="12547"/>
                    </a:moveTo>
                    <a:lnTo>
                      <a:pt x="153695" y="12547"/>
                    </a:lnTo>
                    <a:lnTo>
                      <a:pt x="153695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6" name="object 271">
                <a:extLst>
                  <a:ext uri="{FF2B5EF4-FFF2-40B4-BE49-F238E27FC236}">
                    <a16:creationId xmlns:a16="http://schemas.microsoft.com/office/drawing/2014/main" id="{0E98FA2E-C5AF-8E43-A77A-7E57BD04177B}"/>
                  </a:ext>
                </a:extLst>
              </p:cNvPr>
              <p:cNvSpPr/>
              <p:nvPr/>
            </p:nvSpPr>
            <p:spPr>
              <a:xfrm>
                <a:off x="5904015" y="3342044"/>
                <a:ext cx="19600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700">
                    <a:moveTo>
                      <a:pt x="0" y="12547"/>
                    </a:moveTo>
                    <a:lnTo>
                      <a:pt x="138887" y="12547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7" name="object 272">
                <a:extLst>
                  <a:ext uri="{FF2B5EF4-FFF2-40B4-BE49-F238E27FC236}">
                    <a16:creationId xmlns:a16="http://schemas.microsoft.com/office/drawing/2014/main" id="{0C677D29-C56A-EF40-9E9C-A65F2ED3D769}"/>
                  </a:ext>
                </a:extLst>
              </p:cNvPr>
              <p:cNvSpPr/>
              <p:nvPr/>
            </p:nvSpPr>
            <p:spPr>
              <a:xfrm>
                <a:off x="6318791" y="3333952"/>
                <a:ext cx="2174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5239">
                    <a:moveTo>
                      <a:pt x="0" y="14795"/>
                    </a:moveTo>
                    <a:lnTo>
                      <a:pt x="153695" y="14795"/>
                    </a:lnTo>
                    <a:lnTo>
                      <a:pt x="153695" y="0"/>
                    </a:lnTo>
                    <a:lnTo>
                      <a:pt x="0" y="0"/>
                    </a:lnTo>
                    <a:lnTo>
                      <a:pt x="0" y="14795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8" name="object 273">
                <a:extLst>
                  <a:ext uri="{FF2B5EF4-FFF2-40B4-BE49-F238E27FC236}">
                    <a16:creationId xmlns:a16="http://schemas.microsoft.com/office/drawing/2014/main" id="{AAB65F8F-8835-1F49-ADA0-F36192950885}"/>
                  </a:ext>
                </a:extLst>
              </p:cNvPr>
              <p:cNvSpPr/>
              <p:nvPr/>
            </p:nvSpPr>
            <p:spPr>
              <a:xfrm>
                <a:off x="5904015" y="3333952"/>
                <a:ext cx="19600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5239">
                    <a:moveTo>
                      <a:pt x="0" y="14795"/>
                    </a:moveTo>
                    <a:lnTo>
                      <a:pt x="138887" y="14795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4795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79" name="object 274">
                <a:extLst>
                  <a:ext uri="{FF2B5EF4-FFF2-40B4-BE49-F238E27FC236}">
                    <a16:creationId xmlns:a16="http://schemas.microsoft.com/office/drawing/2014/main" id="{525416AD-E603-1041-9E9E-3F338BF7F451}"/>
                  </a:ext>
                </a:extLst>
              </p:cNvPr>
              <p:cNvSpPr/>
              <p:nvPr/>
            </p:nvSpPr>
            <p:spPr>
              <a:xfrm>
                <a:off x="6099770" y="3328861"/>
                <a:ext cx="219023" cy="197991"/>
              </a:xfrm>
              <a:prstGeom prst="rect">
                <a:avLst/>
              </a:prstGeom>
              <a:blipFill>
                <a:blip r:embed="rId4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0" name="object 275">
                <a:extLst>
                  <a:ext uri="{FF2B5EF4-FFF2-40B4-BE49-F238E27FC236}">
                    <a16:creationId xmlns:a16="http://schemas.microsoft.com/office/drawing/2014/main" id="{2C6C2DD6-E6F2-2C4C-AA76-5558A2A4185C}"/>
                  </a:ext>
                </a:extLst>
              </p:cNvPr>
              <p:cNvSpPr/>
              <p:nvPr/>
            </p:nvSpPr>
            <p:spPr>
              <a:xfrm>
                <a:off x="6829135" y="3370293"/>
                <a:ext cx="0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h="169545">
                    <a:moveTo>
                      <a:pt x="0" y="0"/>
                    </a:moveTo>
                    <a:lnTo>
                      <a:pt x="0" y="169202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1" name="object 276">
                <a:extLst>
                  <a:ext uri="{FF2B5EF4-FFF2-40B4-BE49-F238E27FC236}">
                    <a16:creationId xmlns:a16="http://schemas.microsoft.com/office/drawing/2014/main" id="{9CB19E00-B09E-7F41-BAC7-FD87F92EB2B7}"/>
                  </a:ext>
                </a:extLst>
              </p:cNvPr>
              <p:cNvSpPr/>
              <p:nvPr/>
            </p:nvSpPr>
            <p:spPr>
              <a:xfrm>
                <a:off x="6816268" y="3472338"/>
                <a:ext cx="25955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25400">
                    <a:moveTo>
                      <a:pt x="18262" y="25374"/>
                    </a:moveTo>
                    <a:lnTo>
                      <a:pt x="0" y="25374"/>
                    </a:lnTo>
                    <a:lnTo>
                      <a:pt x="0" y="0"/>
                    </a:lnTo>
                    <a:lnTo>
                      <a:pt x="18262" y="0"/>
                    </a:lnTo>
                    <a:lnTo>
                      <a:pt x="18262" y="25374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2" name="object 277">
                <a:extLst>
                  <a:ext uri="{FF2B5EF4-FFF2-40B4-BE49-F238E27FC236}">
                    <a16:creationId xmlns:a16="http://schemas.microsoft.com/office/drawing/2014/main" id="{A39F3B7D-89CA-064B-9B72-46330B5A3E29}"/>
                  </a:ext>
                </a:extLst>
              </p:cNvPr>
              <p:cNvSpPr/>
              <p:nvPr/>
            </p:nvSpPr>
            <p:spPr>
              <a:xfrm>
                <a:off x="7328828" y="3370293"/>
                <a:ext cx="0" cy="120292"/>
              </a:xfrm>
              <a:custGeom>
                <a:avLst/>
                <a:gdLst/>
                <a:ahLst/>
                <a:cxnLst/>
                <a:rect l="l" t="t" r="r" b="b"/>
                <a:pathLst>
                  <a:path h="169545">
                    <a:moveTo>
                      <a:pt x="0" y="0"/>
                    </a:moveTo>
                    <a:lnTo>
                      <a:pt x="0" y="169202"/>
                    </a:lnTo>
                  </a:path>
                </a:pathLst>
              </a:custGeom>
              <a:ln w="18262">
                <a:solidFill>
                  <a:srgbClr val="8F9093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3" name="object 278">
                <a:extLst>
                  <a:ext uri="{FF2B5EF4-FFF2-40B4-BE49-F238E27FC236}">
                    <a16:creationId xmlns:a16="http://schemas.microsoft.com/office/drawing/2014/main" id="{A6019EC4-E42B-1544-9D33-5C8A8E175B79}"/>
                  </a:ext>
                </a:extLst>
              </p:cNvPr>
              <p:cNvSpPr/>
              <p:nvPr/>
            </p:nvSpPr>
            <p:spPr>
              <a:xfrm>
                <a:off x="7315961" y="3472338"/>
                <a:ext cx="25955" cy="18021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25400">
                    <a:moveTo>
                      <a:pt x="18262" y="25374"/>
                    </a:moveTo>
                    <a:lnTo>
                      <a:pt x="0" y="25374"/>
                    </a:lnTo>
                    <a:lnTo>
                      <a:pt x="0" y="0"/>
                    </a:lnTo>
                    <a:lnTo>
                      <a:pt x="18262" y="0"/>
                    </a:lnTo>
                    <a:lnTo>
                      <a:pt x="18262" y="25374"/>
                    </a:lnTo>
                    <a:close/>
                  </a:path>
                </a:pathLst>
              </a:custGeom>
              <a:solidFill>
                <a:srgbClr val="767577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4" name="object 279">
                <a:extLst>
                  <a:ext uri="{FF2B5EF4-FFF2-40B4-BE49-F238E27FC236}">
                    <a16:creationId xmlns:a16="http://schemas.microsoft.com/office/drawing/2014/main" id="{44591E82-CE11-0B4F-958C-60F2501EE147}"/>
                  </a:ext>
                </a:extLst>
              </p:cNvPr>
              <p:cNvSpPr/>
              <p:nvPr/>
            </p:nvSpPr>
            <p:spPr>
              <a:xfrm>
                <a:off x="6816266" y="3488809"/>
                <a:ext cx="577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9575">
                    <a:moveTo>
                      <a:pt x="0" y="0"/>
                    </a:moveTo>
                    <a:lnTo>
                      <a:pt x="409003" y="0"/>
                    </a:lnTo>
                  </a:path>
                </a:pathLst>
              </a:custGeom>
              <a:ln w="46431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5" name="object 280">
                <a:extLst>
                  <a:ext uri="{FF2B5EF4-FFF2-40B4-BE49-F238E27FC236}">
                    <a16:creationId xmlns:a16="http://schemas.microsoft.com/office/drawing/2014/main" id="{5091AC37-81E3-0340-B6E0-9867751BBE3D}"/>
                  </a:ext>
                </a:extLst>
              </p:cNvPr>
              <p:cNvSpPr/>
              <p:nvPr/>
            </p:nvSpPr>
            <p:spPr>
              <a:xfrm>
                <a:off x="6997843" y="3510380"/>
                <a:ext cx="1977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106" y="0"/>
                    </a:lnTo>
                  </a:path>
                </a:pathLst>
              </a:custGeom>
              <a:ln w="46431">
                <a:solidFill>
                  <a:srgbClr val="A0A0A1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6" name="object 281">
                <a:extLst>
                  <a:ext uri="{FF2B5EF4-FFF2-40B4-BE49-F238E27FC236}">
                    <a16:creationId xmlns:a16="http://schemas.microsoft.com/office/drawing/2014/main" id="{2CBF01E2-9239-AF4D-82AD-918F5DDAAF1E}"/>
                  </a:ext>
                </a:extLst>
              </p:cNvPr>
              <p:cNvSpPr/>
              <p:nvPr/>
            </p:nvSpPr>
            <p:spPr>
              <a:xfrm>
                <a:off x="6773720" y="3260704"/>
                <a:ext cx="631865" cy="74338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104775">
                    <a:moveTo>
                      <a:pt x="447979" y="104190"/>
                    </a:moveTo>
                    <a:lnTo>
                      <a:pt x="0" y="104190"/>
                    </a:lnTo>
                    <a:lnTo>
                      <a:pt x="0" y="0"/>
                    </a:lnTo>
                    <a:lnTo>
                      <a:pt x="447979" y="0"/>
                    </a:lnTo>
                    <a:lnTo>
                      <a:pt x="447979" y="104190"/>
                    </a:lnTo>
                    <a:close/>
                  </a:path>
                </a:pathLst>
              </a:custGeom>
              <a:solidFill>
                <a:srgbClr val="FAD693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7" name="object 282">
                <a:extLst>
                  <a:ext uri="{FF2B5EF4-FFF2-40B4-BE49-F238E27FC236}">
                    <a16:creationId xmlns:a16="http://schemas.microsoft.com/office/drawing/2014/main" id="{A2B65A36-4245-694E-8D60-B632F8B27634}"/>
                  </a:ext>
                </a:extLst>
              </p:cNvPr>
              <p:cNvSpPr/>
              <p:nvPr/>
            </p:nvSpPr>
            <p:spPr>
              <a:xfrm>
                <a:off x="7188475" y="3347297"/>
                <a:ext cx="21748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50164">
                    <a:moveTo>
                      <a:pt x="0" y="49809"/>
                    </a:moveTo>
                    <a:lnTo>
                      <a:pt x="153708" y="49809"/>
                    </a:lnTo>
                    <a:lnTo>
                      <a:pt x="153708" y="0"/>
                    </a:lnTo>
                    <a:lnTo>
                      <a:pt x="0" y="0"/>
                    </a:lnTo>
                    <a:lnTo>
                      <a:pt x="0" y="49809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8" name="object 283">
                <a:extLst>
                  <a:ext uri="{FF2B5EF4-FFF2-40B4-BE49-F238E27FC236}">
                    <a16:creationId xmlns:a16="http://schemas.microsoft.com/office/drawing/2014/main" id="{F49CE1BA-F0DE-3849-B43E-9E46FE028450}"/>
                  </a:ext>
                </a:extLst>
              </p:cNvPr>
              <p:cNvSpPr/>
              <p:nvPr/>
            </p:nvSpPr>
            <p:spPr>
              <a:xfrm>
                <a:off x="6773717" y="3347297"/>
                <a:ext cx="196004" cy="35592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50164">
                    <a:moveTo>
                      <a:pt x="0" y="49809"/>
                    </a:moveTo>
                    <a:lnTo>
                      <a:pt x="138887" y="49809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49809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89" name="object 284">
                <a:extLst>
                  <a:ext uri="{FF2B5EF4-FFF2-40B4-BE49-F238E27FC236}">
                    <a16:creationId xmlns:a16="http://schemas.microsoft.com/office/drawing/2014/main" id="{C4BF5A6F-839E-B54E-BE5C-C66A245768BF}"/>
                  </a:ext>
                </a:extLst>
              </p:cNvPr>
              <p:cNvSpPr/>
              <p:nvPr/>
            </p:nvSpPr>
            <p:spPr>
              <a:xfrm>
                <a:off x="7188475" y="3358794"/>
                <a:ext cx="91288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770">
                    <a:moveTo>
                      <a:pt x="0" y="0"/>
                    </a:moveTo>
                    <a:lnTo>
                      <a:pt x="6473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0" name="object 285">
                <a:extLst>
                  <a:ext uri="{FF2B5EF4-FFF2-40B4-BE49-F238E27FC236}">
                    <a16:creationId xmlns:a16="http://schemas.microsoft.com/office/drawing/2014/main" id="{9884E17F-AECF-FB48-B4EE-CA02D739D111}"/>
                  </a:ext>
                </a:extLst>
              </p:cNvPr>
              <p:cNvSpPr/>
              <p:nvPr/>
            </p:nvSpPr>
            <p:spPr>
              <a:xfrm>
                <a:off x="6899126" y="3358794"/>
                <a:ext cx="70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164">
                    <a:moveTo>
                      <a:pt x="0" y="0"/>
                    </a:moveTo>
                    <a:lnTo>
                      <a:pt x="49911" y="0"/>
                    </a:lnTo>
                  </a:path>
                </a:pathLst>
              </a:custGeom>
              <a:ln w="32410">
                <a:solidFill>
                  <a:srgbClr val="A28762"/>
                </a:solidFill>
              </a:ln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1" name="object 286">
                <a:extLst>
                  <a:ext uri="{FF2B5EF4-FFF2-40B4-BE49-F238E27FC236}">
                    <a16:creationId xmlns:a16="http://schemas.microsoft.com/office/drawing/2014/main" id="{4D40592E-3361-AF42-A89A-2AD13B0AD38E}"/>
                  </a:ext>
                </a:extLst>
              </p:cNvPr>
              <p:cNvSpPr/>
              <p:nvPr/>
            </p:nvSpPr>
            <p:spPr>
              <a:xfrm>
                <a:off x="7188475" y="3342044"/>
                <a:ext cx="21748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2700">
                    <a:moveTo>
                      <a:pt x="0" y="12547"/>
                    </a:moveTo>
                    <a:lnTo>
                      <a:pt x="153708" y="12547"/>
                    </a:lnTo>
                    <a:lnTo>
                      <a:pt x="153708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2" name="object 287">
                <a:extLst>
                  <a:ext uri="{FF2B5EF4-FFF2-40B4-BE49-F238E27FC236}">
                    <a16:creationId xmlns:a16="http://schemas.microsoft.com/office/drawing/2014/main" id="{F752D681-1D50-4041-A92D-735A4D78F79A}"/>
                  </a:ext>
                </a:extLst>
              </p:cNvPr>
              <p:cNvSpPr/>
              <p:nvPr/>
            </p:nvSpPr>
            <p:spPr>
              <a:xfrm>
                <a:off x="6773717" y="3342044"/>
                <a:ext cx="196004" cy="9011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700">
                    <a:moveTo>
                      <a:pt x="0" y="12547"/>
                    </a:moveTo>
                    <a:lnTo>
                      <a:pt x="138887" y="12547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2547"/>
                    </a:lnTo>
                    <a:close/>
                  </a:path>
                </a:pathLst>
              </a:custGeom>
              <a:solidFill>
                <a:srgbClr val="BC9F74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3" name="object 288">
                <a:extLst>
                  <a:ext uri="{FF2B5EF4-FFF2-40B4-BE49-F238E27FC236}">
                    <a16:creationId xmlns:a16="http://schemas.microsoft.com/office/drawing/2014/main" id="{306AD0B0-DFB2-1342-A703-30C54FBBC324}"/>
                  </a:ext>
                </a:extLst>
              </p:cNvPr>
              <p:cNvSpPr/>
              <p:nvPr/>
            </p:nvSpPr>
            <p:spPr>
              <a:xfrm>
                <a:off x="7188475" y="3333952"/>
                <a:ext cx="21748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54304" h="15239">
                    <a:moveTo>
                      <a:pt x="0" y="14795"/>
                    </a:moveTo>
                    <a:lnTo>
                      <a:pt x="153708" y="14795"/>
                    </a:lnTo>
                    <a:lnTo>
                      <a:pt x="153708" y="0"/>
                    </a:lnTo>
                    <a:lnTo>
                      <a:pt x="0" y="0"/>
                    </a:lnTo>
                    <a:lnTo>
                      <a:pt x="0" y="14795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4" name="object 289">
                <a:extLst>
                  <a:ext uri="{FF2B5EF4-FFF2-40B4-BE49-F238E27FC236}">
                    <a16:creationId xmlns:a16="http://schemas.microsoft.com/office/drawing/2014/main" id="{2178B93C-6A4D-0747-98E5-B4F5A1AE0FF6}"/>
                  </a:ext>
                </a:extLst>
              </p:cNvPr>
              <p:cNvSpPr/>
              <p:nvPr/>
            </p:nvSpPr>
            <p:spPr>
              <a:xfrm>
                <a:off x="6773717" y="3333952"/>
                <a:ext cx="196004" cy="10813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5239">
                    <a:moveTo>
                      <a:pt x="0" y="14795"/>
                    </a:moveTo>
                    <a:lnTo>
                      <a:pt x="138887" y="14795"/>
                    </a:lnTo>
                    <a:lnTo>
                      <a:pt x="138887" y="0"/>
                    </a:lnTo>
                    <a:lnTo>
                      <a:pt x="0" y="0"/>
                    </a:lnTo>
                    <a:lnTo>
                      <a:pt x="0" y="14795"/>
                    </a:lnTo>
                    <a:close/>
                  </a:path>
                </a:pathLst>
              </a:custGeom>
              <a:solidFill>
                <a:srgbClr val="DDB77C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5" name="object 290">
                <a:extLst>
                  <a:ext uri="{FF2B5EF4-FFF2-40B4-BE49-F238E27FC236}">
                    <a16:creationId xmlns:a16="http://schemas.microsoft.com/office/drawing/2014/main" id="{07926A9E-8526-C949-8A2B-2353BD54D7C7}"/>
                  </a:ext>
                </a:extLst>
              </p:cNvPr>
              <p:cNvSpPr/>
              <p:nvPr/>
            </p:nvSpPr>
            <p:spPr>
              <a:xfrm>
                <a:off x="6969472" y="3328861"/>
                <a:ext cx="219005" cy="197991"/>
              </a:xfrm>
              <a:prstGeom prst="rect">
                <a:avLst/>
              </a:prstGeom>
              <a:blipFill>
                <a:blip r:embed="rId4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6" name="object 291">
                <a:extLst>
                  <a:ext uri="{FF2B5EF4-FFF2-40B4-BE49-F238E27FC236}">
                    <a16:creationId xmlns:a16="http://schemas.microsoft.com/office/drawing/2014/main" id="{B069B9BF-1295-D043-A2D3-61BEE9F33BC6}"/>
                  </a:ext>
                </a:extLst>
              </p:cNvPr>
              <p:cNvSpPr/>
              <p:nvPr/>
            </p:nvSpPr>
            <p:spPr>
              <a:xfrm>
                <a:off x="6376446" y="3564761"/>
                <a:ext cx="660506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468629" h="84454">
                    <a:moveTo>
                      <a:pt x="234251" y="0"/>
                    </a:moveTo>
                    <a:lnTo>
                      <a:pt x="160204" y="2138"/>
                    </a:lnTo>
                    <a:lnTo>
                      <a:pt x="95899" y="8095"/>
                    </a:lnTo>
                    <a:lnTo>
                      <a:pt x="45192" y="17180"/>
                    </a:lnTo>
                    <a:lnTo>
                      <a:pt x="0" y="41973"/>
                    </a:lnTo>
                    <a:lnTo>
                      <a:pt x="11940" y="55238"/>
                    </a:lnTo>
                    <a:lnTo>
                      <a:pt x="45192" y="66760"/>
                    </a:lnTo>
                    <a:lnTo>
                      <a:pt x="95899" y="75847"/>
                    </a:lnTo>
                    <a:lnTo>
                      <a:pt x="160204" y="81806"/>
                    </a:lnTo>
                    <a:lnTo>
                      <a:pt x="234251" y="83946"/>
                    </a:lnTo>
                    <a:lnTo>
                      <a:pt x="308288" y="81806"/>
                    </a:lnTo>
                    <a:lnTo>
                      <a:pt x="372592" y="75847"/>
                    </a:lnTo>
                    <a:lnTo>
                      <a:pt x="423302" y="66760"/>
                    </a:lnTo>
                    <a:lnTo>
                      <a:pt x="456559" y="55238"/>
                    </a:lnTo>
                    <a:lnTo>
                      <a:pt x="468502" y="41973"/>
                    </a:lnTo>
                    <a:lnTo>
                      <a:pt x="456559" y="28703"/>
                    </a:lnTo>
                    <a:lnTo>
                      <a:pt x="423302" y="17180"/>
                    </a:lnTo>
                    <a:lnTo>
                      <a:pt x="372592" y="8095"/>
                    </a:lnTo>
                    <a:lnTo>
                      <a:pt x="308288" y="2138"/>
                    </a:lnTo>
                    <a:lnTo>
                      <a:pt x="234251" y="0"/>
                    </a:lnTo>
                    <a:close/>
                  </a:path>
                </a:pathLst>
              </a:custGeom>
              <a:solidFill>
                <a:srgbClr val="231916">
                  <a:alpha val="16999"/>
                </a:srgbClr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7" name="object 292">
                <a:extLst>
                  <a:ext uri="{FF2B5EF4-FFF2-40B4-BE49-F238E27FC236}">
                    <a16:creationId xmlns:a16="http://schemas.microsoft.com/office/drawing/2014/main" id="{653BDF4A-6426-FC4D-BE11-5057510EA47B}"/>
                  </a:ext>
                </a:extLst>
              </p:cNvPr>
              <p:cNvSpPr/>
              <p:nvPr/>
            </p:nvSpPr>
            <p:spPr>
              <a:xfrm>
                <a:off x="6533950" y="3080986"/>
                <a:ext cx="158807" cy="69850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8" name="object 293">
                <a:extLst>
                  <a:ext uri="{FF2B5EF4-FFF2-40B4-BE49-F238E27FC236}">
                    <a16:creationId xmlns:a16="http://schemas.microsoft.com/office/drawing/2014/main" id="{4699E86F-3291-A44A-A842-BA4BC6CBD7AC}"/>
                  </a:ext>
                </a:extLst>
              </p:cNvPr>
              <p:cNvSpPr/>
              <p:nvPr/>
            </p:nvSpPr>
            <p:spPr>
              <a:xfrm>
                <a:off x="6788843" y="3285444"/>
                <a:ext cx="259763" cy="307997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399" name="object 294">
                <a:extLst>
                  <a:ext uri="{FF2B5EF4-FFF2-40B4-BE49-F238E27FC236}">
                    <a16:creationId xmlns:a16="http://schemas.microsoft.com/office/drawing/2014/main" id="{5D64601F-B6EC-F844-8DFA-09BB3B08FB73}"/>
                  </a:ext>
                </a:extLst>
              </p:cNvPr>
              <p:cNvSpPr/>
              <p:nvPr/>
            </p:nvSpPr>
            <p:spPr>
              <a:xfrm>
                <a:off x="6428929" y="3287177"/>
                <a:ext cx="213832" cy="302526"/>
              </a:xfrm>
              <a:prstGeom prst="rect">
                <a:avLst/>
              </a:prstGeom>
              <a:blipFill>
                <a:blip r:embed="rId5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0" name="object 295">
                <a:extLst>
                  <a:ext uri="{FF2B5EF4-FFF2-40B4-BE49-F238E27FC236}">
                    <a16:creationId xmlns:a16="http://schemas.microsoft.com/office/drawing/2014/main" id="{632D954A-7756-2E43-A5D5-448050D1816F}"/>
                  </a:ext>
                </a:extLst>
              </p:cNvPr>
              <p:cNvSpPr/>
              <p:nvPr/>
            </p:nvSpPr>
            <p:spPr>
              <a:xfrm>
                <a:off x="6899299" y="3075926"/>
                <a:ext cx="156500" cy="78784"/>
              </a:xfrm>
              <a:prstGeom prst="rect">
                <a:avLst/>
              </a:prstGeom>
              <a:blipFill>
                <a:blip r:embed="rId5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1" name="object 296">
                <a:extLst>
                  <a:ext uri="{FF2B5EF4-FFF2-40B4-BE49-F238E27FC236}">
                    <a16:creationId xmlns:a16="http://schemas.microsoft.com/office/drawing/2014/main" id="{59B7726B-1EB4-694B-88BB-E1F039CB31C1}"/>
                  </a:ext>
                </a:extLst>
              </p:cNvPr>
              <p:cNvSpPr/>
              <p:nvPr/>
            </p:nvSpPr>
            <p:spPr>
              <a:xfrm>
                <a:off x="6416007" y="3081798"/>
                <a:ext cx="610387" cy="328889"/>
              </a:xfrm>
              <a:custGeom>
                <a:avLst/>
                <a:gdLst/>
                <a:ahLst/>
                <a:cxnLst/>
                <a:rect l="l" t="t" r="r" b="b"/>
                <a:pathLst>
                  <a:path w="433070" h="463550">
                    <a:moveTo>
                      <a:pt x="276313" y="0"/>
                    </a:moveTo>
                    <a:lnTo>
                      <a:pt x="155181" y="3517"/>
                    </a:lnTo>
                    <a:lnTo>
                      <a:pt x="0" y="439483"/>
                    </a:lnTo>
                    <a:lnTo>
                      <a:pt x="433031" y="462991"/>
                    </a:lnTo>
                    <a:lnTo>
                      <a:pt x="376555" y="8547"/>
                    </a:lnTo>
                    <a:lnTo>
                      <a:pt x="276313" y="0"/>
                    </a:lnTo>
                    <a:close/>
                  </a:path>
                </a:pathLst>
              </a:custGeom>
              <a:solidFill>
                <a:srgbClr val="F19DB1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2" name="object 297">
                <a:extLst>
                  <a:ext uri="{FF2B5EF4-FFF2-40B4-BE49-F238E27FC236}">
                    <a16:creationId xmlns:a16="http://schemas.microsoft.com/office/drawing/2014/main" id="{A3B22554-B30A-BB4A-830C-D5B3138D5FE8}"/>
                  </a:ext>
                </a:extLst>
              </p:cNvPr>
              <p:cNvSpPr/>
              <p:nvPr/>
            </p:nvSpPr>
            <p:spPr>
              <a:xfrm>
                <a:off x="6721217" y="3049630"/>
                <a:ext cx="175203" cy="65296"/>
              </a:xfrm>
              <a:prstGeom prst="rect">
                <a:avLst/>
              </a:prstGeom>
              <a:blipFill>
                <a:blip r:embed="rId5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3" name="object 298">
                <a:extLst>
                  <a:ext uri="{FF2B5EF4-FFF2-40B4-BE49-F238E27FC236}">
                    <a16:creationId xmlns:a16="http://schemas.microsoft.com/office/drawing/2014/main" id="{3333D0E9-0D07-9C4F-A0B2-BD5FE9ACB26A}"/>
                  </a:ext>
                </a:extLst>
              </p:cNvPr>
              <p:cNvSpPr/>
              <p:nvPr/>
            </p:nvSpPr>
            <p:spPr>
              <a:xfrm>
                <a:off x="6416005" y="3227320"/>
                <a:ext cx="611282" cy="186070"/>
              </a:xfrm>
              <a:custGeom>
                <a:avLst/>
                <a:gdLst/>
                <a:ahLst/>
                <a:cxnLst/>
                <a:rect l="l" t="t" r="r" b="b"/>
                <a:pathLst>
                  <a:path w="433704" h="262254">
                    <a:moveTo>
                      <a:pt x="83426" y="0"/>
                    </a:moveTo>
                    <a:lnTo>
                      <a:pt x="0" y="234378"/>
                    </a:lnTo>
                    <a:lnTo>
                      <a:pt x="433476" y="262178"/>
                    </a:lnTo>
                    <a:lnTo>
                      <a:pt x="404063" y="25133"/>
                    </a:lnTo>
                    <a:lnTo>
                      <a:pt x="83426" y="0"/>
                    </a:lnTo>
                    <a:close/>
                  </a:path>
                </a:pathLst>
              </a:custGeom>
              <a:solidFill>
                <a:srgbClr val="EB6B96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4" name="object 299">
                <a:extLst>
                  <a:ext uri="{FF2B5EF4-FFF2-40B4-BE49-F238E27FC236}">
                    <a16:creationId xmlns:a16="http://schemas.microsoft.com/office/drawing/2014/main" id="{71F1C542-579B-4249-8B19-10D81B4241FC}"/>
                  </a:ext>
                </a:extLst>
              </p:cNvPr>
              <p:cNvSpPr/>
              <p:nvPr/>
            </p:nvSpPr>
            <p:spPr>
              <a:xfrm>
                <a:off x="6526161" y="3241863"/>
                <a:ext cx="48330" cy="23878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3654">
                    <a:moveTo>
                      <a:pt x="9156" y="0"/>
                    </a:moveTo>
                    <a:lnTo>
                      <a:pt x="1384" y="6667"/>
                    </a:lnTo>
                    <a:lnTo>
                      <a:pt x="0" y="24498"/>
                    </a:lnTo>
                    <a:lnTo>
                      <a:pt x="6680" y="32283"/>
                    </a:lnTo>
                    <a:lnTo>
                      <a:pt x="24511" y="33655"/>
                    </a:lnTo>
                    <a:lnTo>
                      <a:pt x="32296" y="26987"/>
                    </a:lnTo>
                    <a:lnTo>
                      <a:pt x="33667" y="9156"/>
                    </a:lnTo>
                    <a:lnTo>
                      <a:pt x="27000" y="1371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5" name="object 300">
                <a:extLst>
                  <a:ext uri="{FF2B5EF4-FFF2-40B4-BE49-F238E27FC236}">
                    <a16:creationId xmlns:a16="http://schemas.microsoft.com/office/drawing/2014/main" id="{CE1DF9E6-1C73-DA41-A8B1-AF29E6A4962C}"/>
                  </a:ext>
                </a:extLst>
              </p:cNvPr>
              <p:cNvSpPr/>
              <p:nvPr/>
            </p:nvSpPr>
            <p:spPr>
              <a:xfrm>
                <a:off x="6705070" y="3244441"/>
                <a:ext cx="48330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4289">
                    <a:moveTo>
                      <a:pt x="9156" y="0"/>
                    </a:moveTo>
                    <a:lnTo>
                      <a:pt x="1371" y="6667"/>
                    </a:lnTo>
                    <a:lnTo>
                      <a:pt x="0" y="24498"/>
                    </a:lnTo>
                    <a:lnTo>
                      <a:pt x="6667" y="32283"/>
                    </a:lnTo>
                    <a:lnTo>
                      <a:pt x="24511" y="33667"/>
                    </a:lnTo>
                    <a:lnTo>
                      <a:pt x="32296" y="26987"/>
                    </a:lnTo>
                    <a:lnTo>
                      <a:pt x="33667" y="9156"/>
                    </a:lnTo>
                    <a:lnTo>
                      <a:pt x="26987" y="1371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6" name="object 301">
                <a:extLst>
                  <a:ext uri="{FF2B5EF4-FFF2-40B4-BE49-F238E27FC236}">
                    <a16:creationId xmlns:a16="http://schemas.microsoft.com/office/drawing/2014/main" id="{F84ADF6E-4A23-D148-8EFA-15C3E99A7259}"/>
                  </a:ext>
                </a:extLst>
              </p:cNvPr>
              <p:cNvSpPr/>
              <p:nvPr/>
            </p:nvSpPr>
            <p:spPr>
              <a:xfrm>
                <a:off x="6698107" y="3295332"/>
                <a:ext cx="48330" cy="23878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3654">
                    <a:moveTo>
                      <a:pt x="9169" y="0"/>
                    </a:moveTo>
                    <a:lnTo>
                      <a:pt x="1371" y="6654"/>
                    </a:lnTo>
                    <a:lnTo>
                      <a:pt x="698" y="15582"/>
                    </a:lnTo>
                    <a:lnTo>
                      <a:pt x="0" y="24498"/>
                    </a:lnTo>
                    <a:lnTo>
                      <a:pt x="6667" y="32283"/>
                    </a:lnTo>
                    <a:lnTo>
                      <a:pt x="24511" y="33654"/>
                    </a:lnTo>
                    <a:lnTo>
                      <a:pt x="32296" y="26987"/>
                    </a:lnTo>
                    <a:lnTo>
                      <a:pt x="33667" y="9156"/>
                    </a:lnTo>
                    <a:lnTo>
                      <a:pt x="27000" y="1371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7" name="object 302">
                <a:extLst>
                  <a:ext uri="{FF2B5EF4-FFF2-40B4-BE49-F238E27FC236}">
                    <a16:creationId xmlns:a16="http://schemas.microsoft.com/office/drawing/2014/main" id="{761A5D43-8E1B-D646-9EAA-F21336AA3F20}"/>
                  </a:ext>
                </a:extLst>
              </p:cNvPr>
              <p:cNvSpPr/>
              <p:nvPr/>
            </p:nvSpPr>
            <p:spPr>
              <a:xfrm>
                <a:off x="6910689" y="3311327"/>
                <a:ext cx="47435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34289">
                    <a:moveTo>
                      <a:pt x="9156" y="0"/>
                    </a:moveTo>
                    <a:lnTo>
                      <a:pt x="1371" y="6667"/>
                    </a:lnTo>
                    <a:lnTo>
                      <a:pt x="698" y="15595"/>
                    </a:lnTo>
                    <a:lnTo>
                      <a:pt x="0" y="24511"/>
                    </a:lnTo>
                    <a:lnTo>
                      <a:pt x="6667" y="32296"/>
                    </a:lnTo>
                    <a:lnTo>
                      <a:pt x="24498" y="33667"/>
                    </a:lnTo>
                    <a:lnTo>
                      <a:pt x="32296" y="26987"/>
                    </a:lnTo>
                    <a:lnTo>
                      <a:pt x="33654" y="9156"/>
                    </a:lnTo>
                    <a:lnTo>
                      <a:pt x="26987" y="1371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8" name="object 303">
                <a:extLst>
                  <a:ext uri="{FF2B5EF4-FFF2-40B4-BE49-F238E27FC236}">
                    <a16:creationId xmlns:a16="http://schemas.microsoft.com/office/drawing/2014/main" id="{3C8F84F2-89C6-1B4A-A4D1-AFCEC029F78F}"/>
                  </a:ext>
                </a:extLst>
              </p:cNvPr>
              <p:cNvSpPr/>
              <p:nvPr/>
            </p:nvSpPr>
            <p:spPr>
              <a:xfrm>
                <a:off x="6964744" y="3354848"/>
                <a:ext cx="48330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4289">
                    <a:moveTo>
                      <a:pt x="9169" y="0"/>
                    </a:moveTo>
                    <a:lnTo>
                      <a:pt x="1384" y="6667"/>
                    </a:lnTo>
                    <a:lnTo>
                      <a:pt x="0" y="24510"/>
                    </a:lnTo>
                    <a:lnTo>
                      <a:pt x="6680" y="32283"/>
                    </a:lnTo>
                    <a:lnTo>
                      <a:pt x="24511" y="33667"/>
                    </a:lnTo>
                    <a:lnTo>
                      <a:pt x="32296" y="27000"/>
                    </a:lnTo>
                    <a:lnTo>
                      <a:pt x="33667" y="9156"/>
                    </a:lnTo>
                    <a:lnTo>
                      <a:pt x="27000" y="1371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09" name="object 304">
                <a:extLst>
                  <a:ext uri="{FF2B5EF4-FFF2-40B4-BE49-F238E27FC236}">
                    <a16:creationId xmlns:a16="http://schemas.microsoft.com/office/drawing/2014/main" id="{63F97094-A79C-DE41-BEC6-EC2DA91002EB}"/>
                  </a:ext>
                </a:extLst>
              </p:cNvPr>
              <p:cNvSpPr/>
              <p:nvPr/>
            </p:nvSpPr>
            <p:spPr>
              <a:xfrm>
                <a:off x="6747027" y="3395838"/>
                <a:ext cx="44750" cy="9912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13970">
                    <a:moveTo>
                      <a:pt x="9017" y="0"/>
                    </a:moveTo>
                    <a:lnTo>
                      <a:pt x="2184" y="4864"/>
                    </a:lnTo>
                    <a:lnTo>
                      <a:pt x="0" y="11925"/>
                    </a:lnTo>
                    <a:lnTo>
                      <a:pt x="31419" y="13944"/>
                    </a:lnTo>
                    <a:lnTo>
                      <a:pt x="30175" y="6832"/>
                    </a:lnTo>
                    <a:lnTo>
                      <a:pt x="24244" y="1181"/>
                    </a:lnTo>
                    <a:lnTo>
                      <a:pt x="901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0" name="object 305">
                <a:extLst>
                  <a:ext uri="{FF2B5EF4-FFF2-40B4-BE49-F238E27FC236}">
                    <a16:creationId xmlns:a16="http://schemas.microsoft.com/office/drawing/2014/main" id="{F198A118-6C58-D949-AE1B-3338E3FE85F6}"/>
                  </a:ext>
                </a:extLst>
              </p:cNvPr>
              <p:cNvSpPr/>
              <p:nvPr/>
            </p:nvSpPr>
            <p:spPr>
              <a:xfrm>
                <a:off x="6964816" y="3408091"/>
                <a:ext cx="33115" cy="450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7518" y="0"/>
                    </a:moveTo>
                    <a:lnTo>
                      <a:pt x="3187" y="1650"/>
                    </a:lnTo>
                    <a:lnTo>
                      <a:pt x="0" y="4559"/>
                    </a:lnTo>
                    <a:lnTo>
                      <a:pt x="23291" y="6057"/>
                    </a:lnTo>
                    <a:lnTo>
                      <a:pt x="20586" y="2870"/>
                    </a:lnTo>
                    <a:lnTo>
                      <a:pt x="16662" y="711"/>
                    </a:lnTo>
                    <a:lnTo>
                      <a:pt x="751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1" name="object 306">
                <a:extLst>
                  <a:ext uri="{FF2B5EF4-FFF2-40B4-BE49-F238E27FC236}">
                    <a16:creationId xmlns:a16="http://schemas.microsoft.com/office/drawing/2014/main" id="{AD2916EC-2D63-A548-8951-F6618D7C4AE3}"/>
                  </a:ext>
                </a:extLst>
              </p:cNvPr>
              <p:cNvSpPr/>
              <p:nvPr/>
            </p:nvSpPr>
            <p:spPr>
              <a:xfrm>
                <a:off x="6572933" y="3297215"/>
                <a:ext cx="48330" cy="23878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3654">
                    <a:moveTo>
                      <a:pt x="9156" y="0"/>
                    </a:moveTo>
                    <a:lnTo>
                      <a:pt x="1384" y="6667"/>
                    </a:lnTo>
                    <a:lnTo>
                      <a:pt x="0" y="24498"/>
                    </a:lnTo>
                    <a:lnTo>
                      <a:pt x="6680" y="32283"/>
                    </a:lnTo>
                    <a:lnTo>
                      <a:pt x="24511" y="33654"/>
                    </a:lnTo>
                    <a:lnTo>
                      <a:pt x="32296" y="26987"/>
                    </a:lnTo>
                    <a:lnTo>
                      <a:pt x="33667" y="9156"/>
                    </a:lnTo>
                    <a:lnTo>
                      <a:pt x="27000" y="1371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2" name="object 307">
                <a:extLst>
                  <a:ext uri="{FF2B5EF4-FFF2-40B4-BE49-F238E27FC236}">
                    <a16:creationId xmlns:a16="http://schemas.microsoft.com/office/drawing/2014/main" id="{A6D71854-5D69-C64D-BA9B-B6BA4DC9A037}"/>
                  </a:ext>
                </a:extLst>
              </p:cNvPr>
              <p:cNvSpPr/>
              <p:nvPr/>
            </p:nvSpPr>
            <p:spPr>
              <a:xfrm>
                <a:off x="6635494" y="3355082"/>
                <a:ext cx="48330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4289">
                    <a:moveTo>
                      <a:pt x="9169" y="0"/>
                    </a:moveTo>
                    <a:lnTo>
                      <a:pt x="1371" y="6680"/>
                    </a:lnTo>
                    <a:lnTo>
                      <a:pt x="0" y="24511"/>
                    </a:lnTo>
                    <a:lnTo>
                      <a:pt x="6667" y="32296"/>
                    </a:lnTo>
                    <a:lnTo>
                      <a:pt x="24498" y="33667"/>
                    </a:lnTo>
                    <a:lnTo>
                      <a:pt x="32296" y="27000"/>
                    </a:lnTo>
                    <a:lnTo>
                      <a:pt x="33667" y="9169"/>
                    </a:lnTo>
                    <a:lnTo>
                      <a:pt x="27000" y="1371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3" name="object 308">
                <a:extLst>
                  <a:ext uri="{FF2B5EF4-FFF2-40B4-BE49-F238E27FC236}">
                    <a16:creationId xmlns:a16="http://schemas.microsoft.com/office/drawing/2014/main" id="{6C70BA50-42DE-0341-96DC-96FE2F598FCD}"/>
                  </a:ext>
                </a:extLst>
              </p:cNvPr>
              <p:cNvSpPr/>
              <p:nvPr/>
            </p:nvSpPr>
            <p:spPr>
              <a:xfrm>
                <a:off x="6810000" y="3269751"/>
                <a:ext cx="48330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4289">
                    <a:moveTo>
                      <a:pt x="9156" y="0"/>
                    </a:moveTo>
                    <a:lnTo>
                      <a:pt x="1371" y="6667"/>
                    </a:lnTo>
                    <a:lnTo>
                      <a:pt x="0" y="24511"/>
                    </a:lnTo>
                    <a:lnTo>
                      <a:pt x="6680" y="32296"/>
                    </a:lnTo>
                    <a:lnTo>
                      <a:pt x="24511" y="33667"/>
                    </a:lnTo>
                    <a:lnTo>
                      <a:pt x="32296" y="27000"/>
                    </a:lnTo>
                    <a:lnTo>
                      <a:pt x="33667" y="9156"/>
                    </a:lnTo>
                    <a:lnTo>
                      <a:pt x="27000" y="1371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4" name="object 309">
                <a:extLst>
                  <a:ext uri="{FF2B5EF4-FFF2-40B4-BE49-F238E27FC236}">
                    <a16:creationId xmlns:a16="http://schemas.microsoft.com/office/drawing/2014/main" id="{9028D55E-4B5B-8548-B541-BB9FEA951407}"/>
                  </a:ext>
                </a:extLst>
              </p:cNvPr>
              <p:cNvSpPr/>
              <p:nvPr/>
            </p:nvSpPr>
            <p:spPr>
              <a:xfrm>
                <a:off x="6943515" y="3246359"/>
                <a:ext cx="46540" cy="23878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33654">
                    <a:moveTo>
                      <a:pt x="9169" y="0"/>
                    </a:moveTo>
                    <a:lnTo>
                      <a:pt x="1371" y="6667"/>
                    </a:lnTo>
                    <a:lnTo>
                      <a:pt x="0" y="24498"/>
                    </a:lnTo>
                    <a:lnTo>
                      <a:pt x="6667" y="32283"/>
                    </a:lnTo>
                    <a:lnTo>
                      <a:pt x="23621" y="33591"/>
                    </a:lnTo>
                    <a:lnTo>
                      <a:pt x="30721" y="28244"/>
                    </a:lnTo>
                    <a:lnTo>
                      <a:pt x="32562" y="20675"/>
                    </a:lnTo>
                    <a:lnTo>
                      <a:pt x="31153" y="9258"/>
                    </a:lnTo>
                    <a:lnTo>
                      <a:pt x="28638" y="4521"/>
                    </a:lnTo>
                    <a:lnTo>
                      <a:pt x="23825" y="1130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5" name="object 310">
                <a:extLst>
                  <a:ext uri="{FF2B5EF4-FFF2-40B4-BE49-F238E27FC236}">
                    <a16:creationId xmlns:a16="http://schemas.microsoft.com/office/drawing/2014/main" id="{DB4D214B-F42D-074C-A372-BC8BACB60B45}"/>
                  </a:ext>
                </a:extLst>
              </p:cNvPr>
              <p:cNvSpPr/>
              <p:nvPr/>
            </p:nvSpPr>
            <p:spPr>
              <a:xfrm>
                <a:off x="6492456" y="3350478"/>
                <a:ext cx="48330" cy="24329"/>
              </a:xfrm>
              <a:custGeom>
                <a:avLst/>
                <a:gdLst/>
                <a:ahLst/>
                <a:cxnLst/>
                <a:rect l="l" t="t" r="r" b="b"/>
                <a:pathLst>
                  <a:path w="34289" h="34289">
                    <a:moveTo>
                      <a:pt x="9169" y="0"/>
                    </a:moveTo>
                    <a:lnTo>
                      <a:pt x="1384" y="6667"/>
                    </a:lnTo>
                    <a:lnTo>
                      <a:pt x="0" y="24511"/>
                    </a:lnTo>
                    <a:lnTo>
                      <a:pt x="6680" y="32283"/>
                    </a:lnTo>
                    <a:lnTo>
                      <a:pt x="24511" y="33667"/>
                    </a:lnTo>
                    <a:lnTo>
                      <a:pt x="32296" y="26987"/>
                    </a:lnTo>
                    <a:lnTo>
                      <a:pt x="33667" y="9156"/>
                    </a:lnTo>
                    <a:lnTo>
                      <a:pt x="27000" y="1371"/>
                    </a:lnTo>
                    <a:lnTo>
                      <a:pt x="916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6" name="object 311">
                <a:extLst>
                  <a:ext uri="{FF2B5EF4-FFF2-40B4-BE49-F238E27FC236}">
                    <a16:creationId xmlns:a16="http://schemas.microsoft.com/office/drawing/2014/main" id="{1B690B39-06D9-9149-AF33-3AD40AA98E6F}"/>
                  </a:ext>
                </a:extLst>
              </p:cNvPr>
              <p:cNvSpPr/>
              <p:nvPr/>
            </p:nvSpPr>
            <p:spPr>
              <a:xfrm>
                <a:off x="6787842" y="3347153"/>
                <a:ext cx="47435" cy="23878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33654">
                    <a:moveTo>
                      <a:pt x="9143" y="0"/>
                    </a:moveTo>
                    <a:lnTo>
                      <a:pt x="1371" y="6667"/>
                    </a:lnTo>
                    <a:lnTo>
                      <a:pt x="0" y="24498"/>
                    </a:lnTo>
                    <a:lnTo>
                      <a:pt x="6667" y="32283"/>
                    </a:lnTo>
                    <a:lnTo>
                      <a:pt x="24498" y="33655"/>
                    </a:lnTo>
                    <a:lnTo>
                      <a:pt x="32283" y="26987"/>
                    </a:lnTo>
                    <a:lnTo>
                      <a:pt x="33654" y="9156"/>
                    </a:lnTo>
                    <a:lnTo>
                      <a:pt x="26987" y="1371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7" name="object 312">
                <a:extLst>
                  <a:ext uri="{FF2B5EF4-FFF2-40B4-BE49-F238E27FC236}">
                    <a16:creationId xmlns:a16="http://schemas.microsoft.com/office/drawing/2014/main" id="{CDFF98D1-8CDB-F640-BEE3-6892B299759C}"/>
                  </a:ext>
                </a:extLst>
              </p:cNvPr>
              <p:cNvSpPr/>
              <p:nvPr/>
            </p:nvSpPr>
            <p:spPr>
              <a:xfrm>
                <a:off x="6655414" y="3079690"/>
                <a:ext cx="263556" cy="58965"/>
              </a:xfrm>
              <a:prstGeom prst="rect">
                <a:avLst/>
              </a:prstGeom>
              <a:blipFill>
                <a:blip r:embed="rId5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8" name="object 313">
                <a:extLst>
                  <a:ext uri="{FF2B5EF4-FFF2-40B4-BE49-F238E27FC236}">
                    <a16:creationId xmlns:a16="http://schemas.microsoft.com/office/drawing/2014/main" id="{12CCA2C1-3772-5043-A1B0-F2ECABAECFD2}"/>
                  </a:ext>
                </a:extLst>
              </p:cNvPr>
              <p:cNvSpPr/>
              <p:nvPr/>
            </p:nvSpPr>
            <p:spPr>
              <a:xfrm>
                <a:off x="5789375" y="2606971"/>
                <a:ext cx="579062" cy="271221"/>
              </a:xfrm>
              <a:custGeom>
                <a:avLst/>
                <a:gdLst/>
                <a:ahLst/>
                <a:cxnLst/>
                <a:rect l="l" t="t" r="r" b="b"/>
                <a:pathLst>
                  <a:path w="410845" h="382270">
                    <a:moveTo>
                      <a:pt x="1624" y="93372"/>
                    </a:moveTo>
                    <a:lnTo>
                      <a:pt x="30130" y="227782"/>
                    </a:lnTo>
                    <a:lnTo>
                      <a:pt x="126384" y="318973"/>
                    </a:lnTo>
                    <a:lnTo>
                      <a:pt x="235498" y="372779"/>
                    </a:lnTo>
                    <a:lnTo>
                      <a:pt x="300686" y="381854"/>
                    </a:lnTo>
                    <a:lnTo>
                      <a:pt x="347884" y="338222"/>
                    </a:lnTo>
                    <a:lnTo>
                      <a:pt x="403028" y="233908"/>
                    </a:lnTo>
                    <a:lnTo>
                      <a:pt x="409550" y="223883"/>
                    </a:lnTo>
                    <a:lnTo>
                      <a:pt x="410610" y="217528"/>
                    </a:lnTo>
                    <a:lnTo>
                      <a:pt x="402020" y="210816"/>
                    </a:lnTo>
                    <a:lnTo>
                      <a:pt x="379596" y="199720"/>
                    </a:lnTo>
                    <a:lnTo>
                      <a:pt x="362697" y="196133"/>
                    </a:lnTo>
                    <a:lnTo>
                      <a:pt x="258388" y="196133"/>
                    </a:lnTo>
                    <a:lnTo>
                      <a:pt x="195846" y="193787"/>
                    </a:lnTo>
                    <a:lnTo>
                      <a:pt x="121570" y="181381"/>
                    </a:lnTo>
                    <a:lnTo>
                      <a:pt x="44620" y="160423"/>
                    </a:lnTo>
                    <a:lnTo>
                      <a:pt x="7694" y="134543"/>
                    </a:lnTo>
                    <a:lnTo>
                      <a:pt x="1624" y="93372"/>
                    </a:lnTo>
                    <a:close/>
                  </a:path>
                  <a:path w="410845" h="382270">
                    <a:moveTo>
                      <a:pt x="349863" y="193410"/>
                    </a:moveTo>
                    <a:lnTo>
                      <a:pt x="309594" y="194111"/>
                    </a:lnTo>
                    <a:lnTo>
                      <a:pt x="258388" y="196133"/>
                    </a:lnTo>
                    <a:lnTo>
                      <a:pt x="362697" y="196133"/>
                    </a:lnTo>
                    <a:lnTo>
                      <a:pt x="349863" y="193410"/>
                    </a:lnTo>
                    <a:close/>
                  </a:path>
                  <a:path w="410845" h="382270">
                    <a:moveTo>
                      <a:pt x="2811" y="71929"/>
                    </a:moveTo>
                    <a:lnTo>
                      <a:pt x="646" y="86737"/>
                    </a:lnTo>
                    <a:lnTo>
                      <a:pt x="1624" y="93372"/>
                    </a:lnTo>
                    <a:lnTo>
                      <a:pt x="2811" y="71929"/>
                    </a:lnTo>
                    <a:close/>
                  </a:path>
                  <a:path w="410845" h="382270">
                    <a:moveTo>
                      <a:pt x="13328" y="0"/>
                    </a:moveTo>
                    <a:lnTo>
                      <a:pt x="4797" y="36055"/>
                    </a:lnTo>
                    <a:lnTo>
                      <a:pt x="2811" y="71929"/>
                    </a:lnTo>
                    <a:lnTo>
                      <a:pt x="13328" y="0"/>
                    </a:lnTo>
                    <a:close/>
                  </a:path>
                </a:pathLst>
              </a:custGeom>
              <a:solidFill>
                <a:srgbClr val="7F480B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19" name="object 314">
                <a:extLst>
                  <a:ext uri="{FF2B5EF4-FFF2-40B4-BE49-F238E27FC236}">
                    <a16:creationId xmlns:a16="http://schemas.microsoft.com/office/drawing/2014/main" id="{9AADA32F-D550-6349-8851-7FBCF63BFF32}"/>
                  </a:ext>
                </a:extLst>
              </p:cNvPr>
              <p:cNvSpPr/>
              <p:nvPr/>
            </p:nvSpPr>
            <p:spPr>
              <a:xfrm>
                <a:off x="5801054" y="2652639"/>
                <a:ext cx="384848" cy="128402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80975">
                    <a:moveTo>
                      <a:pt x="0" y="0"/>
                    </a:moveTo>
                    <a:lnTo>
                      <a:pt x="10455" y="44607"/>
                    </a:lnTo>
                    <a:lnTo>
                      <a:pt x="29082" y="86613"/>
                    </a:lnTo>
                    <a:lnTo>
                      <a:pt x="57264" y="123101"/>
                    </a:lnTo>
                    <a:lnTo>
                      <a:pt x="93878" y="151193"/>
                    </a:lnTo>
                    <a:lnTo>
                      <a:pt x="136199" y="169502"/>
                    </a:lnTo>
                    <a:lnTo>
                      <a:pt x="181292" y="178752"/>
                    </a:lnTo>
                    <a:lnTo>
                      <a:pt x="204228" y="180398"/>
                    </a:lnTo>
                    <a:lnTo>
                      <a:pt x="227198" y="180282"/>
                    </a:lnTo>
                    <a:lnTo>
                      <a:pt x="250056" y="178366"/>
                    </a:lnTo>
                    <a:lnTo>
                      <a:pt x="250257" y="178333"/>
                    </a:lnTo>
                    <a:lnTo>
                      <a:pt x="227139" y="178333"/>
                    </a:lnTo>
                    <a:lnTo>
                      <a:pt x="215731" y="178282"/>
                    </a:lnTo>
                    <a:lnTo>
                      <a:pt x="159275" y="171746"/>
                    </a:lnTo>
                    <a:lnTo>
                      <a:pt x="116066" y="158024"/>
                    </a:lnTo>
                    <a:lnTo>
                      <a:pt x="77074" y="135170"/>
                    </a:lnTo>
                    <a:lnTo>
                      <a:pt x="44853" y="103525"/>
                    </a:lnTo>
                    <a:lnTo>
                      <a:pt x="21057" y="64974"/>
                    </a:lnTo>
                    <a:lnTo>
                      <a:pt x="5282" y="22247"/>
                    </a:lnTo>
                    <a:lnTo>
                      <a:pt x="0" y="0"/>
                    </a:lnTo>
                    <a:close/>
                  </a:path>
                  <a:path w="273050" h="180975">
                    <a:moveTo>
                      <a:pt x="272656" y="174612"/>
                    </a:moveTo>
                    <a:lnTo>
                      <a:pt x="261340" y="176256"/>
                    </a:lnTo>
                    <a:lnTo>
                      <a:pt x="249964" y="177372"/>
                    </a:lnTo>
                    <a:lnTo>
                      <a:pt x="238555" y="178039"/>
                    </a:lnTo>
                    <a:lnTo>
                      <a:pt x="227139" y="178333"/>
                    </a:lnTo>
                    <a:lnTo>
                      <a:pt x="250257" y="178333"/>
                    </a:lnTo>
                    <a:lnTo>
                      <a:pt x="272656" y="174612"/>
                    </a:lnTo>
                    <a:close/>
                  </a:path>
                </a:pathLst>
              </a:custGeom>
              <a:solidFill>
                <a:srgbClr val="956235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0" name="object 315">
                <a:extLst>
                  <a:ext uri="{FF2B5EF4-FFF2-40B4-BE49-F238E27FC236}">
                    <a16:creationId xmlns:a16="http://schemas.microsoft.com/office/drawing/2014/main" id="{B2D63AAA-EEDD-064D-91D8-31F63F7DD8B0}"/>
                  </a:ext>
                </a:extLst>
              </p:cNvPr>
              <p:cNvSpPr/>
              <p:nvPr/>
            </p:nvSpPr>
            <p:spPr>
              <a:xfrm>
                <a:off x="5789329" y="2660424"/>
                <a:ext cx="188414" cy="137467"/>
              </a:xfrm>
              <a:prstGeom prst="rect">
                <a:avLst/>
              </a:prstGeom>
              <a:blipFill>
                <a:blip r:embed="rId5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1" name="object 316">
                <a:extLst>
                  <a:ext uri="{FF2B5EF4-FFF2-40B4-BE49-F238E27FC236}">
                    <a16:creationId xmlns:a16="http://schemas.microsoft.com/office/drawing/2014/main" id="{1CCE3F59-62FF-6348-AFAF-9C0467BA997A}"/>
                  </a:ext>
                </a:extLst>
              </p:cNvPr>
              <p:cNvSpPr/>
              <p:nvPr/>
            </p:nvSpPr>
            <p:spPr>
              <a:xfrm>
                <a:off x="6990498" y="2601293"/>
                <a:ext cx="535207" cy="309967"/>
              </a:xfrm>
              <a:custGeom>
                <a:avLst/>
                <a:gdLst/>
                <a:ahLst/>
                <a:cxnLst/>
                <a:rect l="l" t="t" r="r" b="b"/>
                <a:pathLst>
                  <a:path w="379729" h="436879">
                    <a:moveTo>
                      <a:pt x="365121" y="368468"/>
                    </a:moveTo>
                    <a:lnTo>
                      <a:pt x="338828" y="436298"/>
                    </a:lnTo>
                    <a:lnTo>
                      <a:pt x="355179" y="403048"/>
                    </a:lnTo>
                    <a:lnTo>
                      <a:pt x="365121" y="368468"/>
                    </a:lnTo>
                    <a:close/>
                  </a:path>
                  <a:path w="379729" h="436879">
                    <a:moveTo>
                      <a:pt x="371037" y="347895"/>
                    </a:moveTo>
                    <a:lnTo>
                      <a:pt x="365121" y="368468"/>
                    </a:lnTo>
                    <a:lnTo>
                      <a:pt x="370514" y="354556"/>
                    </a:lnTo>
                    <a:lnTo>
                      <a:pt x="371037" y="347895"/>
                    </a:lnTo>
                    <a:close/>
                  </a:path>
                  <a:path w="379729" h="436879">
                    <a:moveTo>
                      <a:pt x="143760" y="0"/>
                    </a:moveTo>
                    <a:lnTo>
                      <a:pt x="88031" y="32019"/>
                    </a:lnTo>
                    <a:lnTo>
                      <a:pt x="11041" y="121427"/>
                    </a:lnTo>
                    <a:lnTo>
                      <a:pt x="2449" y="129750"/>
                    </a:lnTo>
                    <a:lnTo>
                      <a:pt x="26268" y="159985"/>
                    </a:lnTo>
                    <a:lnTo>
                      <a:pt x="93256" y="181046"/>
                    </a:lnTo>
                    <a:lnTo>
                      <a:pt x="143624" y="190483"/>
                    </a:lnTo>
                    <a:lnTo>
                      <a:pt x="204069" y="206706"/>
                    </a:lnTo>
                    <a:lnTo>
                      <a:pt x="273715" y="235346"/>
                    </a:lnTo>
                    <a:lnTo>
                      <a:pt x="344062" y="272919"/>
                    </a:lnTo>
                    <a:lnTo>
                      <a:pt x="374294" y="306376"/>
                    </a:lnTo>
                    <a:lnTo>
                      <a:pt x="371037" y="347895"/>
                    </a:lnTo>
                    <a:lnTo>
                      <a:pt x="379168" y="319617"/>
                    </a:lnTo>
                    <a:lnTo>
                      <a:pt x="373198" y="210488"/>
                    </a:lnTo>
                    <a:lnTo>
                      <a:pt x="299673" y="100142"/>
                    </a:lnTo>
                    <a:lnTo>
                      <a:pt x="205288" y="23372"/>
                    </a:lnTo>
                    <a:lnTo>
                      <a:pt x="143760" y="0"/>
                    </a:lnTo>
                    <a:close/>
                  </a:path>
                </a:pathLst>
              </a:custGeom>
              <a:solidFill>
                <a:srgbClr val="7F480B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2" name="object 317">
                <a:extLst>
                  <a:ext uri="{FF2B5EF4-FFF2-40B4-BE49-F238E27FC236}">
                    <a16:creationId xmlns:a16="http://schemas.microsoft.com/office/drawing/2014/main" id="{8E904795-CD24-354C-A3DF-E7E81F38DF5B}"/>
                  </a:ext>
                </a:extLst>
              </p:cNvPr>
              <p:cNvSpPr/>
              <p:nvPr/>
            </p:nvSpPr>
            <p:spPr>
              <a:xfrm>
                <a:off x="7031729" y="2709847"/>
                <a:ext cx="465827" cy="233925"/>
              </a:xfrm>
              <a:prstGeom prst="rect">
                <a:avLst/>
              </a:prstGeom>
              <a:blipFill>
                <a:blip r:embed="rId5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3" name="object 318">
                <a:extLst>
                  <a:ext uri="{FF2B5EF4-FFF2-40B4-BE49-F238E27FC236}">
                    <a16:creationId xmlns:a16="http://schemas.microsoft.com/office/drawing/2014/main" id="{CBFB67A9-8493-8E46-AA98-839A05D60E40}"/>
                  </a:ext>
                </a:extLst>
              </p:cNvPr>
              <p:cNvSpPr/>
              <p:nvPr/>
            </p:nvSpPr>
            <p:spPr>
              <a:xfrm>
                <a:off x="6225585" y="2896367"/>
                <a:ext cx="225502" cy="117886"/>
              </a:xfrm>
              <a:prstGeom prst="rect">
                <a:avLst/>
              </a:prstGeom>
              <a:blipFill>
                <a:blip r:embed="rId5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4" name="object 319">
                <a:extLst>
                  <a:ext uri="{FF2B5EF4-FFF2-40B4-BE49-F238E27FC236}">
                    <a16:creationId xmlns:a16="http://schemas.microsoft.com/office/drawing/2014/main" id="{6E9DD63B-FEAD-7B41-A00F-E1877DB06520}"/>
                  </a:ext>
                </a:extLst>
              </p:cNvPr>
              <p:cNvSpPr/>
              <p:nvPr/>
            </p:nvSpPr>
            <p:spPr>
              <a:xfrm>
                <a:off x="6305528" y="2645782"/>
                <a:ext cx="858300" cy="438369"/>
              </a:xfrm>
              <a:custGeom>
                <a:avLst/>
                <a:gdLst/>
                <a:ahLst/>
                <a:cxnLst/>
                <a:rect l="l" t="t" r="r" b="b"/>
                <a:pathLst>
                  <a:path w="608964" h="617854">
                    <a:moveTo>
                      <a:pt x="294423" y="0"/>
                    </a:moveTo>
                    <a:lnTo>
                      <a:pt x="245706" y="4263"/>
                    </a:lnTo>
                    <a:lnTo>
                      <a:pt x="198371" y="16534"/>
                    </a:lnTo>
                    <a:lnTo>
                      <a:pt x="155700" y="35711"/>
                    </a:lnTo>
                    <a:lnTo>
                      <a:pt x="117840" y="61195"/>
                    </a:lnTo>
                    <a:lnTo>
                      <a:pt x="84941" y="92387"/>
                    </a:lnTo>
                    <a:lnTo>
                      <a:pt x="57149" y="128688"/>
                    </a:lnTo>
                    <a:lnTo>
                      <a:pt x="34614" y="169500"/>
                    </a:lnTo>
                    <a:lnTo>
                      <a:pt x="17484" y="214223"/>
                    </a:lnTo>
                    <a:lnTo>
                      <a:pt x="5906" y="262258"/>
                    </a:lnTo>
                    <a:lnTo>
                      <a:pt x="28" y="313007"/>
                    </a:lnTo>
                    <a:lnTo>
                      <a:pt x="0" y="365870"/>
                    </a:lnTo>
                    <a:lnTo>
                      <a:pt x="6528" y="410064"/>
                    </a:lnTo>
                    <a:lnTo>
                      <a:pt x="20566" y="450977"/>
                    </a:lnTo>
                    <a:lnTo>
                      <a:pt x="41305" y="488255"/>
                    </a:lnTo>
                    <a:lnTo>
                      <a:pt x="67938" y="521547"/>
                    </a:lnTo>
                    <a:lnTo>
                      <a:pt x="99655" y="550499"/>
                    </a:lnTo>
                    <a:lnTo>
                      <a:pt x="135649" y="574760"/>
                    </a:lnTo>
                    <a:lnTo>
                      <a:pt x="175112" y="593975"/>
                    </a:lnTo>
                    <a:lnTo>
                      <a:pt x="217235" y="607792"/>
                    </a:lnTo>
                    <a:lnTo>
                      <a:pt x="261210" y="615859"/>
                    </a:lnTo>
                    <a:lnTo>
                      <a:pt x="306230" y="617823"/>
                    </a:lnTo>
                    <a:lnTo>
                      <a:pt x="351485" y="613330"/>
                    </a:lnTo>
                    <a:lnTo>
                      <a:pt x="396555" y="601986"/>
                    </a:lnTo>
                    <a:lnTo>
                      <a:pt x="439139" y="584387"/>
                    </a:lnTo>
                    <a:lnTo>
                      <a:pt x="478539" y="561182"/>
                    </a:lnTo>
                    <a:lnTo>
                      <a:pt x="514059" y="533019"/>
                    </a:lnTo>
                    <a:lnTo>
                      <a:pt x="545003" y="500545"/>
                    </a:lnTo>
                    <a:lnTo>
                      <a:pt x="570674" y="464410"/>
                    </a:lnTo>
                    <a:lnTo>
                      <a:pt x="593420" y="417446"/>
                    </a:lnTo>
                    <a:lnTo>
                      <a:pt x="606504" y="367299"/>
                    </a:lnTo>
                    <a:lnTo>
                      <a:pt x="608743" y="315066"/>
                    </a:lnTo>
                    <a:lnTo>
                      <a:pt x="598957" y="261845"/>
                    </a:lnTo>
                    <a:lnTo>
                      <a:pt x="581249" y="213398"/>
                    </a:lnTo>
                    <a:lnTo>
                      <a:pt x="558687" y="168364"/>
                    </a:lnTo>
                    <a:lnTo>
                      <a:pt x="531623" y="127353"/>
                    </a:lnTo>
                    <a:lnTo>
                      <a:pt x="500410" y="90976"/>
                    </a:lnTo>
                    <a:lnTo>
                      <a:pt x="465399" y="59845"/>
                    </a:lnTo>
                    <a:lnTo>
                      <a:pt x="426943" y="34571"/>
                    </a:lnTo>
                    <a:lnTo>
                      <a:pt x="385393" y="15764"/>
                    </a:lnTo>
                    <a:lnTo>
                      <a:pt x="341103" y="4037"/>
                    </a:lnTo>
                    <a:lnTo>
                      <a:pt x="294423" y="0"/>
                    </a:lnTo>
                    <a:close/>
                  </a:path>
                </a:pathLst>
              </a:custGeom>
              <a:solidFill>
                <a:srgbClr val="FBDCD1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5" name="object 320">
                <a:extLst>
                  <a:ext uri="{FF2B5EF4-FFF2-40B4-BE49-F238E27FC236}">
                    <a16:creationId xmlns:a16="http://schemas.microsoft.com/office/drawing/2014/main" id="{BCFCA3F8-A583-1845-B9E6-044CECF7DE56}"/>
                  </a:ext>
                </a:extLst>
              </p:cNvPr>
              <p:cNvSpPr/>
              <p:nvPr/>
            </p:nvSpPr>
            <p:spPr>
              <a:xfrm>
                <a:off x="6728806" y="2936104"/>
                <a:ext cx="3938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7939" h="59689">
                    <a:moveTo>
                      <a:pt x="17208" y="0"/>
                    </a:moveTo>
                    <a:lnTo>
                      <a:pt x="14626" y="3431"/>
                    </a:lnTo>
                    <a:lnTo>
                      <a:pt x="8889" y="12433"/>
                    </a:lnTo>
                    <a:lnTo>
                      <a:pt x="3010" y="25063"/>
                    </a:lnTo>
                    <a:lnTo>
                      <a:pt x="0" y="39382"/>
                    </a:lnTo>
                    <a:lnTo>
                      <a:pt x="8" y="50583"/>
                    </a:lnTo>
                    <a:lnTo>
                      <a:pt x="2881" y="56411"/>
                    </a:lnTo>
                    <a:lnTo>
                      <a:pt x="11199" y="58751"/>
                    </a:lnTo>
                    <a:lnTo>
                      <a:pt x="27546" y="59486"/>
                    </a:lnTo>
                    <a:lnTo>
                      <a:pt x="17208" y="0"/>
                    </a:lnTo>
                    <a:close/>
                  </a:path>
                </a:pathLst>
              </a:custGeom>
              <a:solidFill>
                <a:srgbClr val="F4BA8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6" name="object 321">
                <a:extLst>
                  <a:ext uri="{FF2B5EF4-FFF2-40B4-BE49-F238E27FC236}">
                    <a16:creationId xmlns:a16="http://schemas.microsoft.com/office/drawing/2014/main" id="{61EB54D6-4227-4A4F-BAB1-D05A64F773A1}"/>
                  </a:ext>
                </a:extLst>
              </p:cNvPr>
              <p:cNvSpPr/>
              <p:nvPr/>
            </p:nvSpPr>
            <p:spPr>
              <a:xfrm>
                <a:off x="6496932" y="2849522"/>
                <a:ext cx="95764" cy="36493"/>
              </a:xfrm>
              <a:custGeom>
                <a:avLst/>
                <a:gdLst/>
                <a:ahLst/>
                <a:cxnLst/>
                <a:rect l="l" t="t" r="r" b="b"/>
                <a:pathLst>
                  <a:path w="67945" h="51435">
                    <a:moveTo>
                      <a:pt x="2755" y="42532"/>
                    </a:moveTo>
                    <a:lnTo>
                      <a:pt x="685" y="44068"/>
                    </a:lnTo>
                    <a:lnTo>
                      <a:pt x="0" y="48488"/>
                    </a:lnTo>
                    <a:lnTo>
                      <a:pt x="1511" y="50571"/>
                    </a:lnTo>
                    <a:lnTo>
                      <a:pt x="3721" y="50914"/>
                    </a:lnTo>
                    <a:lnTo>
                      <a:pt x="6565" y="51320"/>
                    </a:lnTo>
                    <a:lnTo>
                      <a:pt x="10833" y="51320"/>
                    </a:lnTo>
                    <a:lnTo>
                      <a:pt x="24747" y="49938"/>
                    </a:lnTo>
                    <a:lnTo>
                      <a:pt x="41546" y="43794"/>
                    </a:lnTo>
                    <a:lnTo>
                      <a:pt x="42115" y="43287"/>
                    </a:lnTo>
                    <a:lnTo>
                      <a:pt x="12962" y="43287"/>
                    </a:lnTo>
                    <a:lnTo>
                      <a:pt x="4965" y="42887"/>
                    </a:lnTo>
                    <a:lnTo>
                      <a:pt x="2755" y="42532"/>
                    </a:lnTo>
                    <a:close/>
                  </a:path>
                  <a:path w="67945" h="51435">
                    <a:moveTo>
                      <a:pt x="62014" y="0"/>
                    </a:moveTo>
                    <a:lnTo>
                      <a:pt x="59893" y="1447"/>
                    </a:lnTo>
                    <a:lnTo>
                      <a:pt x="59448" y="3644"/>
                    </a:lnTo>
                    <a:lnTo>
                      <a:pt x="47315" y="29055"/>
                    </a:lnTo>
                    <a:lnTo>
                      <a:pt x="29449" y="40473"/>
                    </a:lnTo>
                    <a:lnTo>
                      <a:pt x="12962" y="43287"/>
                    </a:lnTo>
                    <a:lnTo>
                      <a:pt x="42115" y="43287"/>
                    </a:lnTo>
                    <a:lnTo>
                      <a:pt x="57133" y="29894"/>
                    </a:lnTo>
                    <a:lnTo>
                      <a:pt x="67411" y="5245"/>
                    </a:lnTo>
                    <a:lnTo>
                      <a:pt x="67856" y="3060"/>
                    </a:lnTo>
                    <a:lnTo>
                      <a:pt x="66433" y="914"/>
                    </a:lnTo>
                    <a:lnTo>
                      <a:pt x="62014" y="0"/>
                    </a:lnTo>
                    <a:close/>
                  </a:path>
                </a:pathLst>
              </a:custGeom>
              <a:solidFill>
                <a:srgbClr val="755E4B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7" name="object 322">
                <a:extLst>
                  <a:ext uri="{FF2B5EF4-FFF2-40B4-BE49-F238E27FC236}">
                    <a16:creationId xmlns:a16="http://schemas.microsoft.com/office/drawing/2014/main" id="{E4E4B81C-987D-8B45-AD1B-33FDDE60E768}"/>
                  </a:ext>
                </a:extLst>
              </p:cNvPr>
              <p:cNvSpPr/>
              <p:nvPr/>
            </p:nvSpPr>
            <p:spPr>
              <a:xfrm>
                <a:off x="6817430" y="2825705"/>
                <a:ext cx="114559" cy="20724"/>
              </a:xfrm>
              <a:custGeom>
                <a:avLst/>
                <a:gdLst/>
                <a:ahLst/>
                <a:cxnLst/>
                <a:rect l="l" t="t" r="r" b="b"/>
                <a:pathLst>
                  <a:path w="81279" h="29210">
                    <a:moveTo>
                      <a:pt x="3683" y="0"/>
                    </a:moveTo>
                    <a:lnTo>
                      <a:pt x="241" y="2870"/>
                    </a:lnTo>
                    <a:lnTo>
                      <a:pt x="0" y="5422"/>
                    </a:lnTo>
                    <a:lnTo>
                      <a:pt x="1435" y="7150"/>
                    </a:lnTo>
                    <a:lnTo>
                      <a:pt x="11986" y="17576"/>
                    </a:lnTo>
                    <a:lnTo>
                      <a:pt x="22713" y="24255"/>
                    </a:lnTo>
                    <a:lnTo>
                      <a:pt x="33317" y="27808"/>
                    </a:lnTo>
                    <a:lnTo>
                      <a:pt x="43497" y="28854"/>
                    </a:lnTo>
                    <a:lnTo>
                      <a:pt x="57414" y="27061"/>
                    </a:lnTo>
                    <a:lnTo>
                      <a:pt x="68673" y="23101"/>
                    </a:lnTo>
                    <a:lnTo>
                      <a:pt x="74187" y="20193"/>
                    </a:lnTo>
                    <a:lnTo>
                      <a:pt x="51530" y="20193"/>
                    </a:lnTo>
                    <a:lnTo>
                      <a:pt x="30397" y="18598"/>
                    </a:lnTo>
                    <a:lnTo>
                      <a:pt x="7683" y="1968"/>
                    </a:lnTo>
                    <a:lnTo>
                      <a:pt x="6248" y="241"/>
                    </a:lnTo>
                    <a:lnTo>
                      <a:pt x="3683" y="0"/>
                    </a:lnTo>
                    <a:close/>
                  </a:path>
                  <a:path w="81279" h="29210">
                    <a:moveTo>
                      <a:pt x="76022" y="9372"/>
                    </a:moveTo>
                    <a:lnTo>
                      <a:pt x="74231" y="10718"/>
                    </a:lnTo>
                    <a:lnTo>
                      <a:pt x="67376" y="14862"/>
                    </a:lnTo>
                    <a:lnTo>
                      <a:pt x="51530" y="20193"/>
                    </a:lnTo>
                    <a:lnTo>
                      <a:pt x="74187" y="20193"/>
                    </a:lnTo>
                    <a:lnTo>
                      <a:pt x="76253" y="19103"/>
                    </a:lnTo>
                    <a:lnTo>
                      <a:pt x="79133" y="17195"/>
                    </a:lnTo>
                    <a:lnTo>
                      <a:pt x="80924" y="15849"/>
                    </a:lnTo>
                    <a:lnTo>
                      <a:pt x="81267" y="13309"/>
                    </a:lnTo>
                    <a:lnTo>
                      <a:pt x="78574" y="9728"/>
                    </a:lnTo>
                    <a:lnTo>
                      <a:pt x="76022" y="9372"/>
                    </a:lnTo>
                    <a:close/>
                  </a:path>
                </a:pathLst>
              </a:custGeom>
              <a:solidFill>
                <a:srgbClr val="755E4B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8" name="object 323">
                <a:extLst>
                  <a:ext uri="{FF2B5EF4-FFF2-40B4-BE49-F238E27FC236}">
                    <a16:creationId xmlns:a16="http://schemas.microsoft.com/office/drawing/2014/main" id="{214522E9-F2CE-0D47-A0A1-F3C9B8E9DE4E}"/>
                  </a:ext>
                </a:extLst>
              </p:cNvPr>
              <p:cNvSpPr/>
              <p:nvPr/>
            </p:nvSpPr>
            <p:spPr>
              <a:xfrm>
                <a:off x="6471139" y="2975938"/>
                <a:ext cx="157501" cy="42779"/>
              </a:xfrm>
              <a:prstGeom prst="rect">
                <a:avLst/>
              </a:prstGeom>
              <a:blipFill>
                <a:blip r:embed="rId5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29" name="object 324">
                <a:extLst>
                  <a:ext uri="{FF2B5EF4-FFF2-40B4-BE49-F238E27FC236}">
                    <a16:creationId xmlns:a16="http://schemas.microsoft.com/office/drawing/2014/main" id="{E515E786-3CDE-6343-B72E-C27A6C114C85}"/>
                  </a:ext>
                </a:extLst>
              </p:cNvPr>
              <p:cNvSpPr/>
              <p:nvPr/>
            </p:nvSpPr>
            <p:spPr>
              <a:xfrm>
                <a:off x="6923752" y="2907892"/>
                <a:ext cx="142889" cy="54135"/>
              </a:xfrm>
              <a:prstGeom prst="rect">
                <a:avLst/>
              </a:prstGeom>
              <a:blipFill>
                <a:blip r:embed="rId5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30" name="object 325">
                <a:extLst>
                  <a:ext uri="{FF2B5EF4-FFF2-40B4-BE49-F238E27FC236}">
                    <a16:creationId xmlns:a16="http://schemas.microsoft.com/office/drawing/2014/main" id="{69CD7575-9A39-D148-BB86-8E8D528EC809}"/>
                  </a:ext>
                </a:extLst>
              </p:cNvPr>
              <p:cNvSpPr/>
              <p:nvPr/>
            </p:nvSpPr>
            <p:spPr>
              <a:xfrm>
                <a:off x="6135389" y="2639776"/>
                <a:ext cx="1259472" cy="490374"/>
              </a:xfrm>
              <a:prstGeom prst="rect">
                <a:avLst/>
              </a:prstGeom>
              <a:blipFill>
                <a:blip r:embed="rId5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31" name="object 326">
                <a:extLst>
                  <a:ext uri="{FF2B5EF4-FFF2-40B4-BE49-F238E27FC236}">
                    <a16:creationId xmlns:a16="http://schemas.microsoft.com/office/drawing/2014/main" id="{2B702303-A24D-DD45-B89C-14EA220F73F8}"/>
                  </a:ext>
                </a:extLst>
              </p:cNvPr>
              <p:cNvSpPr/>
              <p:nvPr/>
            </p:nvSpPr>
            <p:spPr>
              <a:xfrm>
                <a:off x="6696555" y="3006451"/>
                <a:ext cx="190430" cy="51117"/>
              </a:xfrm>
              <a:prstGeom prst="rect">
                <a:avLst/>
              </a:prstGeom>
              <a:blipFill>
                <a:blip r:embed="rId6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32" name="object 328">
                <a:extLst>
                  <a:ext uri="{FF2B5EF4-FFF2-40B4-BE49-F238E27FC236}">
                    <a16:creationId xmlns:a16="http://schemas.microsoft.com/office/drawing/2014/main" id="{1E558898-A68B-9D44-883E-455D4041AA63}"/>
                  </a:ext>
                </a:extLst>
              </p:cNvPr>
              <p:cNvSpPr/>
              <p:nvPr/>
            </p:nvSpPr>
            <p:spPr>
              <a:xfrm>
                <a:off x="7063731" y="2572496"/>
                <a:ext cx="123884" cy="112669"/>
              </a:xfrm>
              <a:prstGeom prst="rect">
                <a:avLst/>
              </a:prstGeom>
              <a:blipFill>
                <a:blip r:embed="rId6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CF2C2E9-EF95-704B-81C0-B64388A1A5DC}"/>
              </a:ext>
            </a:extLst>
          </p:cNvPr>
          <p:cNvGrpSpPr/>
          <p:nvPr/>
        </p:nvGrpSpPr>
        <p:grpSpPr>
          <a:xfrm>
            <a:off x="448469" y="1282946"/>
            <a:ext cx="2863283" cy="1219200"/>
            <a:chOff x="448469" y="1282946"/>
            <a:chExt cx="2863283" cy="1219200"/>
          </a:xfrm>
        </p:grpSpPr>
        <p:sp>
          <p:nvSpPr>
            <p:cNvPr id="2" name="구름 모양 설명선[C] 1">
              <a:extLst>
                <a:ext uri="{FF2B5EF4-FFF2-40B4-BE49-F238E27FC236}">
                  <a16:creationId xmlns:a16="http://schemas.microsoft.com/office/drawing/2014/main" id="{2E8E0B24-EF3F-104C-A793-36CC2667EB73}"/>
                </a:ext>
              </a:extLst>
            </p:cNvPr>
            <p:cNvSpPr/>
            <p:nvPr/>
          </p:nvSpPr>
          <p:spPr>
            <a:xfrm>
              <a:off x="448469" y="1282946"/>
              <a:ext cx="2743200" cy="1219200"/>
            </a:xfrm>
            <a:prstGeom prst="cloudCallout">
              <a:avLst>
                <a:gd name="adj1" fmla="val 66709"/>
                <a:gd name="adj2" fmla="val 2613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33" name="object 17">
              <a:extLst>
                <a:ext uri="{FF2B5EF4-FFF2-40B4-BE49-F238E27FC236}">
                  <a16:creationId xmlns:a16="http://schemas.microsoft.com/office/drawing/2014/main" id="{965A15E9-F49C-2A44-85DD-92080C9B0F58}"/>
                </a:ext>
              </a:extLst>
            </p:cNvPr>
            <p:cNvSpPr txBox="1"/>
            <p:nvPr/>
          </p:nvSpPr>
          <p:spPr>
            <a:xfrm>
              <a:off x="917487" y="1633127"/>
              <a:ext cx="2394265" cy="512661"/>
            </a:xfrm>
            <a:prstGeom prst="rect">
              <a:avLst/>
            </a:prstGeom>
          </p:spPr>
          <p:txBody>
            <a:bodyPr vert="horz" wrap="square" lIns="0" tIns="20023" rIns="0" bIns="0" rtlCol="0">
              <a:spAutoFit/>
            </a:bodyPr>
            <a:lstStyle/>
            <a:p>
              <a:pPr marL="16019">
                <a:spcBef>
                  <a:spcPts val="158"/>
                </a:spcBef>
              </a:pPr>
              <a:r>
                <a:rPr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몸이 간지러워요.</a:t>
              </a:r>
              <a:endPara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28DA7A5-7D87-0D46-99A2-F028E206D649}"/>
              </a:ext>
            </a:extLst>
          </p:cNvPr>
          <p:cNvGrpSpPr/>
          <p:nvPr/>
        </p:nvGrpSpPr>
        <p:grpSpPr>
          <a:xfrm>
            <a:off x="296069" y="3738973"/>
            <a:ext cx="2743200" cy="1219200"/>
            <a:chOff x="296069" y="3738973"/>
            <a:chExt cx="2743200" cy="1219200"/>
          </a:xfrm>
        </p:grpSpPr>
        <p:sp>
          <p:nvSpPr>
            <p:cNvPr id="435" name="object 21">
              <a:extLst>
                <a:ext uri="{FF2B5EF4-FFF2-40B4-BE49-F238E27FC236}">
                  <a16:creationId xmlns:a16="http://schemas.microsoft.com/office/drawing/2014/main" id="{3E647148-67B7-9848-8B8A-D87B4B8F72F1}"/>
                </a:ext>
              </a:extLst>
            </p:cNvPr>
            <p:cNvSpPr txBox="1"/>
            <p:nvPr/>
          </p:nvSpPr>
          <p:spPr>
            <a:xfrm>
              <a:off x="568678" y="4057650"/>
              <a:ext cx="2470591" cy="512661"/>
            </a:xfrm>
            <a:prstGeom prst="rect">
              <a:avLst/>
            </a:prstGeom>
          </p:spPr>
          <p:txBody>
            <a:bodyPr vert="horz" wrap="square" lIns="0" tIns="20023" rIns="0" bIns="0" rtlCol="0">
              <a:spAutoFit/>
            </a:bodyPr>
            <a:lstStyle/>
            <a:p>
              <a:pPr marL="16019">
                <a:spcBef>
                  <a:spcPts val="158"/>
                </a:spcBef>
              </a:pPr>
              <a:r>
                <a:rPr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어지럽고 힘이 없어요.</a:t>
              </a:r>
              <a:endPara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</p:txBody>
        </p:sp>
        <p:sp>
          <p:nvSpPr>
            <p:cNvPr id="437" name="구름 모양 설명선[C] 436">
              <a:extLst>
                <a:ext uri="{FF2B5EF4-FFF2-40B4-BE49-F238E27FC236}">
                  <a16:creationId xmlns:a16="http://schemas.microsoft.com/office/drawing/2014/main" id="{1BFDBA65-4F6C-C647-AFC6-4C8E8E8A151A}"/>
                </a:ext>
              </a:extLst>
            </p:cNvPr>
            <p:cNvSpPr/>
            <p:nvPr/>
          </p:nvSpPr>
          <p:spPr>
            <a:xfrm>
              <a:off x="296069" y="3738973"/>
              <a:ext cx="2743200" cy="1219200"/>
            </a:xfrm>
            <a:prstGeom prst="cloudCallout">
              <a:avLst>
                <a:gd name="adj1" fmla="val 69739"/>
                <a:gd name="adj2" fmla="val -1893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7B974A0-B140-004C-82B5-1A163474BD32}"/>
              </a:ext>
            </a:extLst>
          </p:cNvPr>
          <p:cNvGrpSpPr/>
          <p:nvPr/>
        </p:nvGrpSpPr>
        <p:grpSpPr>
          <a:xfrm>
            <a:off x="8563124" y="1228171"/>
            <a:ext cx="2667000" cy="1219200"/>
            <a:chOff x="8563124" y="1228171"/>
            <a:chExt cx="2667000" cy="1219200"/>
          </a:xfrm>
        </p:grpSpPr>
        <p:sp>
          <p:nvSpPr>
            <p:cNvPr id="434" name="object 19">
              <a:extLst>
                <a:ext uri="{FF2B5EF4-FFF2-40B4-BE49-F238E27FC236}">
                  <a16:creationId xmlns:a16="http://schemas.microsoft.com/office/drawing/2014/main" id="{EBEEF20D-06A8-3645-915A-C3328E2C3E9D}"/>
                </a:ext>
              </a:extLst>
            </p:cNvPr>
            <p:cNvSpPr txBox="1"/>
            <p:nvPr/>
          </p:nvSpPr>
          <p:spPr>
            <a:xfrm>
              <a:off x="9059069" y="1466850"/>
              <a:ext cx="2082706" cy="512661"/>
            </a:xfrm>
            <a:prstGeom prst="rect">
              <a:avLst/>
            </a:prstGeom>
          </p:spPr>
          <p:txBody>
            <a:bodyPr vert="horz" wrap="square" lIns="0" tIns="20023" rIns="0" bIns="0" rtlCol="0">
              <a:spAutoFit/>
            </a:bodyPr>
            <a:lstStyle/>
            <a:p>
              <a:pPr marL="16019">
                <a:spcBef>
                  <a:spcPts val="158"/>
                </a:spcBef>
              </a:pPr>
              <a:r>
                <a:rPr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머리가 아파요.</a:t>
              </a:r>
              <a:endPara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</p:txBody>
        </p:sp>
        <p:sp>
          <p:nvSpPr>
            <p:cNvPr id="438" name="구름 모양 설명선[C] 437">
              <a:extLst>
                <a:ext uri="{FF2B5EF4-FFF2-40B4-BE49-F238E27FC236}">
                  <a16:creationId xmlns:a16="http://schemas.microsoft.com/office/drawing/2014/main" id="{DBCCF234-0A4C-884D-9388-82C0893BD966}"/>
                </a:ext>
              </a:extLst>
            </p:cNvPr>
            <p:cNvSpPr/>
            <p:nvPr/>
          </p:nvSpPr>
          <p:spPr>
            <a:xfrm flipH="1">
              <a:off x="8563124" y="1228171"/>
              <a:ext cx="2667000" cy="1219200"/>
            </a:xfrm>
            <a:prstGeom prst="cloudCallout">
              <a:avLst>
                <a:gd name="adj1" fmla="val 66709"/>
                <a:gd name="adj2" fmla="val 2613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F2DFE58B-624F-C242-AB5C-6E7D822BA4CF}"/>
              </a:ext>
            </a:extLst>
          </p:cNvPr>
          <p:cNvGrpSpPr/>
          <p:nvPr/>
        </p:nvGrpSpPr>
        <p:grpSpPr>
          <a:xfrm>
            <a:off x="8525669" y="3448050"/>
            <a:ext cx="2667000" cy="1406193"/>
            <a:chOff x="8525669" y="3448050"/>
            <a:chExt cx="2667000" cy="1406193"/>
          </a:xfrm>
        </p:grpSpPr>
        <p:sp>
          <p:nvSpPr>
            <p:cNvPr id="436" name="object 23">
              <a:extLst>
                <a:ext uri="{FF2B5EF4-FFF2-40B4-BE49-F238E27FC236}">
                  <a16:creationId xmlns:a16="http://schemas.microsoft.com/office/drawing/2014/main" id="{F092FC97-A3A9-2D40-9084-59AB50F94BB1}"/>
                </a:ext>
              </a:extLst>
            </p:cNvPr>
            <p:cNvSpPr txBox="1"/>
            <p:nvPr/>
          </p:nvSpPr>
          <p:spPr>
            <a:xfrm>
              <a:off x="8791724" y="3646204"/>
              <a:ext cx="2209800" cy="1030752"/>
            </a:xfrm>
            <a:prstGeom prst="rect">
              <a:avLst/>
            </a:prstGeom>
          </p:spPr>
          <p:txBody>
            <a:bodyPr vert="horz" wrap="square" lIns="0" tIns="20023" rIns="0" bIns="0" rtlCol="0">
              <a:spAutoFit/>
            </a:bodyPr>
            <a:lstStyle/>
            <a:p>
              <a:pPr marL="16019">
                <a:spcBef>
                  <a:spcPts val="158"/>
                </a:spcBef>
              </a:pPr>
              <a:r>
                <a:rPr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배가 </a:t>
              </a:r>
              <a:r>
                <a:rPr sz="3200" b="1" dirty="0" err="1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아프고</a:t>
              </a:r>
              <a:r>
                <a:rPr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 </a:t>
              </a:r>
              <a:endParaRPr lang="en-US" altLang="ko-KR" sz="3200" b="1" dirty="0">
                <a:solidFill>
                  <a:srgbClr val="595857"/>
                </a:solidFill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  <a:p>
              <a:pPr marL="16019">
                <a:spcBef>
                  <a:spcPts val="158"/>
                </a:spcBef>
              </a:pPr>
              <a:r>
                <a:rPr lang="ko-KR" altLang="en-US"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      </a:t>
              </a:r>
              <a:r>
                <a:rPr sz="3200" b="1" dirty="0" err="1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설사를</a:t>
              </a:r>
              <a:r>
                <a:rPr sz="3200" b="1" dirty="0">
                  <a:solidFill>
                    <a:srgbClr val="595857"/>
                  </a:solidFill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 해요.</a:t>
              </a:r>
              <a:endPara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</p:txBody>
        </p:sp>
        <p:sp>
          <p:nvSpPr>
            <p:cNvPr id="439" name="구름 모양 설명선[C] 438">
              <a:extLst>
                <a:ext uri="{FF2B5EF4-FFF2-40B4-BE49-F238E27FC236}">
                  <a16:creationId xmlns:a16="http://schemas.microsoft.com/office/drawing/2014/main" id="{3D05C912-0FD5-D84E-A5A2-73E175431205}"/>
                </a:ext>
              </a:extLst>
            </p:cNvPr>
            <p:cNvSpPr/>
            <p:nvPr/>
          </p:nvSpPr>
          <p:spPr>
            <a:xfrm flipH="1">
              <a:off x="8525669" y="3448050"/>
              <a:ext cx="2667000" cy="1406193"/>
            </a:xfrm>
            <a:prstGeom prst="cloudCallout">
              <a:avLst>
                <a:gd name="adj1" fmla="val 66709"/>
                <a:gd name="adj2" fmla="val 2613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4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7040648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엄마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!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약을 먹고 나서 몸이 이상해요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440" name="object 13">
            <a:extLst>
              <a:ext uri="{FF2B5EF4-FFF2-40B4-BE49-F238E27FC236}">
                <a16:creationId xmlns:a16="http://schemas.microsoft.com/office/drawing/2014/main" id="{4CB68C13-ED20-AC46-9D6B-A6AF20612F59}"/>
              </a:ext>
            </a:extLst>
          </p:cNvPr>
          <p:cNvSpPr/>
          <p:nvPr/>
        </p:nvSpPr>
        <p:spPr>
          <a:xfrm>
            <a:off x="1171492" y="1010008"/>
            <a:ext cx="8927961" cy="3230523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42" name="object 13">
            <a:extLst>
              <a:ext uri="{FF2B5EF4-FFF2-40B4-BE49-F238E27FC236}">
                <a16:creationId xmlns:a16="http://schemas.microsoft.com/office/drawing/2014/main" id="{C6500D1D-399E-314A-902B-E9495B0FC76B}"/>
              </a:ext>
            </a:extLst>
          </p:cNvPr>
          <p:cNvSpPr/>
          <p:nvPr/>
        </p:nvSpPr>
        <p:spPr>
          <a:xfrm>
            <a:off x="1617885" y="1315063"/>
            <a:ext cx="268946" cy="135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43" name="object 14">
            <a:extLst>
              <a:ext uri="{FF2B5EF4-FFF2-40B4-BE49-F238E27FC236}">
                <a16:creationId xmlns:a16="http://schemas.microsoft.com/office/drawing/2014/main" id="{D6A846AA-00AA-914D-B8CD-ACE95450D6CE}"/>
              </a:ext>
            </a:extLst>
          </p:cNvPr>
          <p:cNvSpPr/>
          <p:nvPr/>
        </p:nvSpPr>
        <p:spPr>
          <a:xfrm>
            <a:off x="1617885" y="1847850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44" name="object 12">
            <a:extLst>
              <a:ext uri="{FF2B5EF4-FFF2-40B4-BE49-F238E27FC236}">
                <a16:creationId xmlns:a16="http://schemas.microsoft.com/office/drawing/2014/main" id="{E8B3EA79-F4DF-6245-8769-376D08867A4A}"/>
              </a:ext>
            </a:extLst>
          </p:cNvPr>
          <p:cNvSpPr txBox="1"/>
          <p:nvPr/>
        </p:nvSpPr>
        <p:spPr>
          <a:xfrm>
            <a:off x="1972469" y="773740"/>
            <a:ext cx="7432268" cy="3267179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lnSpc>
                <a:spcPct val="250000"/>
              </a:lnSpc>
              <a:spcBef>
                <a:spcPts val="1205"/>
              </a:spcBef>
            </a:pPr>
            <a:r>
              <a:rPr sz="200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약을 먹은 후에는 내 몸을 잘 살펴요.</a:t>
            </a:r>
            <a:endParaRPr sz="2000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6407">
              <a:lnSpc>
                <a:spcPct val="150000"/>
              </a:lnSpc>
            </a:pPr>
            <a:r>
              <a:rPr sz="200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약을 올바른 방법으로 먹어도 원하지 않는 몸의 변화가  생길 수도 있어요. </a:t>
            </a:r>
            <a:endParaRPr lang="en-US" altLang="ko-KR" sz="2000" b="1" dirty="0">
              <a:solidFill>
                <a:srgbClr val="595857"/>
              </a:solidFill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6407">
              <a:lnSpc>
                <a:spcPct val="150000"/>
              </a:lnSpc>
            </a:pPr>
            <a:r>
              <a:rPr sz="2000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내가</a:t>
            </a:r>
            <a:r>
              <a:rPr sz="200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잘못한 것이 아니에요.</a:t>
            </a:r>
            <a:endParaRPr sz="2000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729643">
              <a:lnSpc>
                <a:spcPct val="250000"/>
              </a:lnSpc>
            </a:pPr>
            <a:r>
              <a:rPr sz="200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몸이 평소와 다르다면 어른들에게 말씀 드려요.  </a:t>
            </a:r>
            <a:endParaRPr lang="en-US" sz="2000" b="1" dirty="0">
              <a:solidFill>
                <a:srgbClr val="595857"/>
              </a:solidFill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729643">
              <a:lnSpc>
                <a:spcPct val="250000"/>
              </a:lnSpc>
            </a:pPr>
            <a:r>
              <a:rPr sz="2000" b="1" dirty="0" err="1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말하지</a:t>
            </a:r>
            <a:r>
              <a:rPr sz="2000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않으면, 내가 아픈 건 나밖에 몰라요.</a:t>
            </a:r>
            <a:endParaRPr sz="2000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445" name="object 14">
            <a:extLst>
              <a:ext uri="{FF2B5EF4-FFF2-40B4-BE49-F238E27FC236}">
                <a16:creationId xmlns:a16="http://schemas.microsoft.com/office/drawing/2014/main" id="{C4FA201A-44D9-564D-84B6-49A277FB458E}"/>
              </a:ext>
            </a:extLst>
          </p:cNvPr>
          <p:cNvSpPr/>
          <p:nvPr/>
        </p:nvSpPr>
        <p:spPr>
          <a:xfrm>
            <a:off x="1575026" y="3007959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46" name="object 14">
            <a:extLst>
              <a:ext uri="{FF2B5EF4-FFF2-40B4-BE49-F238E27FC236}">
                <a16:creationId xmlns:a16="http://schemas.microsoft.com/office/drawing/2014/main" id="{489176D8-7255-C34B-98AE-B85D79397E32}"/>
              </a:ext>
            </a:extLst>
          </p:cNvPr>
          <p:cNvSpPr/>
          <p:nvPr/>
        </p:nvSpPr>
        <p:spPr>
          <a:xfrm>
            <a:off x="1575026" y="3802813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pic>
        <p:nvPicPr>
          <p:cNvPr id="447" name="그림 446">
            <a:extLst>
              <a:ext uri="{FF2B5EF4-FFF2-40B4-BE49-F238E27FC236}">
                <a16:creationId xmlns:a16="http://schemas.microsoft.com/office/drawing/2014/main" id="{61A7D504-B3C8-CE45-9A61-AE6CEB4C2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02" y="2838185"/>
            <a:ext cx="784638" cy="1373117"/>
          </a:xfrm>
          <a:prstGeom prst="rect">
            <a:avLst/>
          </a:prstGeom>
        </p:spPr>
      </p:pic>
      <p:pic>
        <p:nvPicPr>
          <p:cNvPr id="448" name="그림 447">
            <a:extLst>
              <a:ext uri="{FF2B5EF4-FFF2-40B4-BE49-F238E27FC236}">
                <a16:creationId xmlns:a16="http://schemas.microsoft.com/office/drawing/2014/main" id="{47A9F795-236C-924C-806C-21F3F7D1F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89" y="2700002"/>
            <a:ext cx="723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74"/>
          <p:cNvGrpSpPr/>
          <p:nvPr/>
        </p:nvGrpSpPr>
        <p:grpSpPr>
          <a:xfrm>
            <a:off x="7001808" y="3001982"/>
            <a:ext cx="3188486" cy="1842236"/>
            <a:chOff x="5276200" y="2029544"/>
            <a:chExt cx="2768088" cy="704184"/>
          </a:xfrm>
        </p:grpSpPr>
        <p:sp>
          <p:nvSpPr>
            <p:cNvPr id="12" name="object 12"/>
            <p:cNvSpPr/>
            <p:nvPr/>
          </p:nvSpPr>
          <p:spPr>
            <a:xfrm>
              <a:off x="7153768" y="2029545"/>
              <a:ext cx="890520" cy="704183"/>
            </a:xfrm>
            <a:custGeom>
              <a:avLst/>
              <a:gdLst/>
              <a:ahLst/>
              <a:cxnLst/>
              <a:rect l="l" t="t" r="r" b="b"/>
              <a:pathLst>
                <a:path w="631825" h="992504">
                  <a:moveTo>
                    <a:pt x="315747" y="0"/>
                  </a:moveTo>
                  <a:lnTo>
                    <a:pt x="243349" y="1314"/>
                  </a:lnTo>
                  <a:lnTo>
                    <a:pt x="176889" y="5060"/>
                  </a:lnTo>
                  <a:lnTo>
                    <a:pt x="118262" y="10937"/>
                  </a:lnTo>
                  <a:lnTo>
                    <a:pt x="69365" y="18648"/>
                  </a:lnTo>
                  <a:lnTo>
                    <a:pt x="32092" y="27894"/>
                  </a:lnTo>
                  <a:lnTo>
                    <a:pt x="0" y="49796"/>
                  </a:lnTo>
                  <a:lnTo>
                    <a:pt x="14820" y="944537"/>
                  </a:lnTo>
                  <a:lnTo>
                    <a:pt x="55904" y="968497"/>
                  </a:lnTo>
                  <a:lnTo>
                    <a:pt x="102957" y="978101"/>
                  </a:lnTo>
                  <a:lnTo>
                    <a:pt x="163860" y="985520"/>
                  </a:lnTo>
                  <a:lnTo>
                    <a:pt x="235746" y="990302"/>
                  </a:lnTo>
                  <a:lnTo>
                    <a:pt x="315747" y="991997"/>
                  </a:lnTo>
                  <a:lnTo>
                    <a:pt x="395747" y="990302"/>
                  </a:lnTo>
                  <a:lnTo>
                    <a:pt x="467630" y="985520"/>
                  </a:lnTo>
                  <a:lnTo>
                    <a:pt x="528531" y="978101"/>
                  </a:lnTo>
                  <a:lnTo>
                    <a:pt x="575580" y="968497"/>
                  </a:lnTo>
                  <a:lnTo>
                    <a:pt x="616661" y="944537"/>
                  </a:lnTo>
                  <a:lnTo>
                    <a:pt x="631494" y="49796"/>
                  </a:lnTo>
                  <a:lnTo>
                    <a:pt x="623155" y="38376"/>
                  </a:lnTo>
                  <a:lnTo>
                    <a:pt x="562129" y="18648"/>
                  </a:lnTo>
                  <a:lnTo>
                    <a:pt x="513231" y="10937"/>
                  </a:lnTo>
                  <a:lnTo>
                    <a:pt x="454605" y="5060"/>
                  </a:lnTo>
                  <a:lnTo>
                    <a:pt x="388145" y="1314"/>
                  </a:lnTo>
                  <a:lnTo>
                    <a:pt x="315747" y="0"/>
                  </a:lnTo>
                  <a:close/>
                </a:path>
              </a:pathLst>
            </a:custGeom>
            <a:solidFill>
              <a:srgbClr val="F6F8F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1180" y="2290295"/>
              <a:ext cx="875305" cy="443325"/>
            </a:xfrm>
            <a:custGeom>
              <a:avLst/>
              <a:gdLst/>
              <a:ahLst/>
              <a:cxnLst/>
              <a:rect l="l" t="t" r="r" b="b"/>
              <a:pathLst>
                <a:path w="621029" h="624839">
                  <a:moveTo>
                    <a:pt x="620966" y="0"/>
                  </a:moveTo>
                  <a:lnTo>
                    <a:pt x="0" y="0"/>
                  </a:lnTo>
                  <a:lnTo>
                    <a:pt x="9563" y="577024"/>
                  </a:lnTo>
                  <a:lnTo>
                    <a:pt x="50646" y="600984"/>
                  </a:lnTo>
                  <a:lnTo>
                    <a:pt x="97699" y="610589"/>
                  </a:lnTo>
                  <a:lnTo>
                    <a:pt x="158602" y="618007"/>
                  </a:lnTo>
                  <a:lnTo>
                    <a:pt x="230488" y="622790"/>
                  </a:lnTo>
                  <a:lnTo>
                    <a:pt x="310489" y="624484"/>
                  </a:lnTo>
                  <a:lnTo>
                    <a:pt x="390489" y="622790"/>
                  </a:lnTo>
                  <a:lnTo>
                    <a:pt x="462373" y="618007"/>
                  </a:lnTo>
                  <a:lnTo>
                    <a:pt x="523273" y="610589"/>
                  </a:lnTo>
                  <a:lnTo>
                    <a:pt x="570323" y="600984"/>
                  </a:lnTo>
                  <a:lnTo>
                    <a:pt x="611403" y="577024"/>
                  </a:lnTo>
                  <a:lnTo>
                    <a:pt x="620966" y="0"/>
                  </a:lnTo>
                  <a:close/>
                </a:path>
              </a:pathLst>
            </a:custGeom>
            <a:solidFill>
              <a:srgbClr val="F6F8F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153768" y="2029544"/>
              <a:ext cx="890520" cy="70734"/>
            </a:xfrm>
            <a:custGeom>
              <a:avLst/>
              <a:gdLst/>
              <a:ahLst/>
              <a:cxnLst/>
              <a:rect l="l" t="t" r="r" b="b"/>
              <a:pathLst>
                <a:path w="631825" h="99694">
                  <a:moveTo>
                    <a:pt x="315747" y="0"/>
                  </a:moveTo>
                  <a:lnTo>
                    <a:pt x="243349" y="1314"/>
                  </a:lnTo>
                  <a:lnTo>
                    <a:pt x="176889" y="5060"/>
                  </a:lnTo>
                  <a:lnTo>
                    <a:pt x="118262" y="10937"/>
                  </a:lnTo>
                  <a:lnTo>
                    <a:pt x="69365" y="18648"/>
                  </a:lnTo>
                  <a:lnTo>
                    <a:pt x="32092" y="27894"/>
                  </a:lnTo>
                  <a:lnTo>
                    <a:pt x="0" y="49796"/>
                  </a:lnTo>
                  <a:lnTo>
                    <a:pt x="8339" y="61212"/>
                  </a:lnTo>
                  <a:lnTo>
                    <a:pt x="69365" y="80939"/>
                  </a:lnTo>
                  <a:lnTo>
                    <a:pt x="118262" y="88651"/>
                  </a:lnTo>
                  <a:lnTo>
                    <a:pt x="176889" y="94530"/>
                  </a:lnTo>
                  <a:lnTo>
                    <a:pt x="243349" y="98277"/>
                  </a:lnTo>
                  <a:lnTo>
                    <a:pt x="315747" y="99593"/>
                  </a:lnTo>
                  <a:lnTo>
                    <a:pt x="388145" y="98277"/>
                  </a:lnTo>
                  <a:lnTo>
                    <a:pt x="454605" y="94530"/>
                  </a:lnTo>
                  <a:lnTo>
                    <a:pt x="513231" y="88651"/>
                  </a:lnTo>
                  <a:lnTo>
                    <a:pt x="562129" y="80939"/>
                  </a:lnTo>
                  <a:lnTo>
                    <a:pt x="599402" y="71693"/>
                  </a:lnTo>
                  <a:lnTo>
                    <a:pt x="631494" y="49796"/>
                  </a:lnTo>
                  <a:lnTo>
                    <a:pt x="623155" y="38376"/>
                  </a:lnTo>
                  <a:lnTo>
                    <a:pt x="562129" y="18648"/>
                  </a:lnTo>
                  <a:lnTo>
                    <a:pt x="513231" y="10937"/>
                  </a:lnTo>
                  <a:lnTo>
                    <a:pt x="454605" y="5060"/>
                  </a:lnTo>
                  <a:lnTo>
                    <a:pt x="388145" y="1314"/>
                  </a:lnTo>
                  <a:lnTo>
                    <a:pt x="31574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174659" y="2666030"/>
              <a:ext cx="848455" cy="67580"/>
            </a:xfrm>
            <a:custGeom>
              <a:avLst/>
              <a:gdLst/>
              <a:ahLst/>
              <a:cxnLst/>
              <a:rect l="l" t="t" r="r" b="b"/>
              <a:pathLst>
                <a:path w="601979" h="95250">
                  <a:moveTo>
                    <a:pt x="300926" y="0"/>
                  </a:moveTo>
                  <a:lnTo>
                    <a:pt x="220925" y="1695"/>
                  </a:lnTo>
                  <a:lnTo>
                    <a:pt x="149039" y="6478"/>
                  </a:lnTo>
                  <a:lnTo>
                    <a:pt x="88136" y="13898"/>
                  </a:lnTo>
                  <a:lnTo>
                    <a:pt x="41083" y="23501"/>
                  </a:lnTo>
                  <a:lnTo>
                    <a:pt x="0" y="47447"/>
                  </a:lnTo>
                  <a:lnTo>
                    <a:pt x="10748" y="60068"/>
                  </a:lnTo>
                  <a:lnTo>
                    <a:pt x="88136" y="81011"/>
                  </a:lnTo>
                  <a:lnTo>
                    <a:pt x="149039" y="88430"/>
                  </a:lnTo>
                  <a:lnTo>
                    <a:pt x="220925" y="93212"/>
                  </a:lnTo>
                  <a:lnTo>
                    <a:pt x="300926" y="94907"/>
                  </a:lnTo>
                  <a:lnTo>
                    <a:pt x="380926" y="93212"/>
                  </a:lnTo>
                  <a:lnTo>
                    <a:pt x="452810" y="88430"/>
                  </a:lnTo>
                  <a:lnTo>
                    <a:pt x="513710" y="81011"/>
                  </a:lnTo>
                  <a:lnTo>
                    <a:pt x="560760" y="71407"/>
                  </a:lnTo>
                  <a:lnTo>
                    <a:pt x="601840" y="47447"/>
                  </a:lnTo>
                  <a:lnTo>
                    <a:pt x="591092" y="34835"/>
                  </a:lnTo>
                  <a:lnTo>
                    <a:pt x="513710" y="13898"/>
                  </a:lnTo>
                  <a:lnTo>
                    <a:pt x="452810" y="6478"/>
                  </a:lnTo>
                  <a:lnTo>
                    <a:pt x="380926" y="1695"/>
                  </a:lnTo>
                  <a:lnTo>
                    <a:pt x="30092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212425" y="2326320"/>
              <a:ext cx="773276" cy="391513"/>
            </a:xfrm>
            <a:custGeom>
              <a:avLst/>
              <a:gdLst/>
              <a:ahLst/>
              <a:cxnLst/>
              <a:rect l="l" t="t" r="r" b="b"/>
              <a:pathLst>
                <a:path w="548639" h="551814">
                  <a:moveTo>
                    <a:pt x="548259" y="0"/>
                  </a:moveTo>
                  <a:lnTo>
                    <a:pt x="0" y="0"/>
                  </a:lnTo>
                  <a:lnTo>
                    <a:pt x="8432" y="509460"/>
                  </a:lnTo>
                  <a:lnTo>
                    <a:pt x="44706" y="530615"/>
                  </a:lnTo>
                  <a:lnTo>
                    <a:pt x="86250" y="539097"/>
                  </a:lnTo>
                  <a:lnTo>
                    <a:pt x="140023" y="545649"/>
                  </a:lnTo>
                  <a:lnTo>
                    <a:pt x="203493" y="549873"/>
                  </a:lnTo>
                  <a:lnTo>
                    <a:pt x="274129" y="551370"/>
                  </a:lnTo>
                  <a:lnTo>
                    <a:pt x="344764" y="549873"/>
                  </a:lnTo>
                  <a:lnTo>
                    <a:pt x="408232" y="545649"/>
                  </a:lnTo>
                  <a:lnTo>
                    <a:pt x="462002" y="539097"/>
                  </a:lnTo>
                  <a:lnTo>
                    <a:pt x="503543" y="530615"/>
                  </a:lnTo>
                  <a:lnTo>
                    <a:pt x="539813" y="509460"/>
                  </a:lnTo>
                  <a:lnTo>
                    <a:pt x="548259" y="0"/>
                  </a:lnTo>
                  <a:close/>
                </a:path>
              </a:pathLst>
            </a:custGeom>
            <a:solidFill>
              <a:srgbClr val="C7E8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224314" y="2658055"/>
              <a:ext cx="749111" cy="59470"/>
            </a:xfrm>
            <a:custGeom>
              <a:avLst/>
              <a:gdLst/>
              <a:ahLst/>
              <a:cxnLst/>
              <a:rect l="l" t="t" r="r" b="b"/>
              <a:pathLst>
                <a:path w="531495" h="83820">
                  <a:moveTo>
                    <a:pt x="265696" y="0"/>
                  </a:moveTo>
                  <a:lnTo>
                    <a:pt x="195061" y="1496"/>
                  </a:lnTo>
                  <a:lnTo>
                    <a:pt x="131590" y="5720"/>
                  </a:lnTo>
                  <a:lnTo>
                    <a:pt x="77817" y="12271"/>
                  </a:lnTo>
                  <a:lnTo>
                    <a:pt x="36273" y="20750"/>
                  </a:lnTo>
                  <a:lnTo>
                    <a:pt x="0" y="41897"/>
                  </a:lnTo>
                  <a:lnTo>
                    <a:pt x="9490" y="53040"/>
                  </a:lnTo>
                  <a:lnTo>
                    <a:pt x="77817" y="71534"/>
                  </a:lnTo>
                  <a:lnTo>
                    <a:pt x="131590" y="78086"/>
                  </a:lnTo>
                  <a:lnTo>
                    <a:pt x="195061" y="82310"/>
                  </a:lnTo>
                  <a:lnTo>
                    <a:pt x="265696" y="83807"/>
                  </a:lnTo>
                  <a:lnTo>
                    <a:pt x="336331" y="82310"/>
                  </a:lnTo>
                  <a:lnTo>
                    <a:pt x="399799" y="78086"/>
                  </a:lnTo>
                  <a:lnTo>
                    <a:pt x="453569" y="71534"/>
                  </a:lnTo>
                  <a:lnTo>
                    <a:pt x="495110" y="63052"/>
                  </a:lnTo>
                  <a:lnTo>
                    <a:pt x="531380" y="41897"/>
                  </a:lnTo>
                  <a:lnTo>
                    <a:pt x="521891" y="30759"/>
                  </a:lnTo>
                  <a:lnTo>
                    <a:pt x="453569" y="12271"/>
                  </a:lnTo>
                  <a:lnTo>
                    <a:pt x="399799" y="5720"/>
                  </a:lnTo>
                  <a:lnTo>
                    <a:pt x="336331" y="1496"/>
                  </a:lnTo>
                  <a:lnTo>
                    <a:pt x="265696" y="0"/>
                  </a:lnTo>
                  <a:close/>
                </a:path>
              </a:pathLst>
            </a:custGeom>
            <a:solidFill>
              <a:srgbClr val="B3DE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212443" y="2295917"/>
              <a:ext cx="773276" cy="60822"/>
            </a:xfrm>
            <a:custGeom>
              <a:avLst/>
              <a:gdLst/>
              <a:ahLst/>
              <a:cxnLst/>
              <a:rect l="l" t="t" r="r" b="b"/>
              <a:pathLst>
                <a:path w="548639" h="85725">
                  <a:moveTo>
                    <a:pt x="274129" y="0"/>
                  </a:moveTo>
                  <a:lnTo>
                    <a:pt x="201250" y="1530"/>
                  </a:lnTo>
                  <a:lnTo>
                    <a:pt x="135765" y="5848"/>
                  </a:lnTo>
                  <a:lnTo>
                    <a:pt x="80286" y="12547"/>
                  </a:lnTo>
                  <a:lnTo>
                    <a:pt x="37424" y="21219"/>
                  </a:lnTo>
                  <a:lnTo>
                    <a:pt x="0" y="42849"/>
                  </a:lnTo>
                  <a:lnTo>
                    <a:pt x="9791" y="54243"/>
                  </a:lnTo>
                  <a:lnTo>
                    <a:pt x="80286" y="73152"/>
                  </a:lnTo>
                  <a:lnTo>
                    <a:pt x="135765" y="79851"/>
                  </a:lnTo>
                  <a:lnTo>
                    <a:pt x="201250" y="84169"/>
                  </a:lnTo>
                  <a:lnTo>
                    <a:pt x="274129" y="85699"/>
                  </a:lnTo>
                  <a:lnTo>
                    <a:pt x="347002" y="84169"/>
                  </a:lnTo>
                  <a:lnTo>
                    <a:pt x="412484" y="79851"/>
                  </a:lnTo>
                  <a:lnTo>
                    <a:pt x="467961" y="73152"/>
                  </a:lnTo>
                  <a:lnTo>
                    <a:pt x="510822" y="64480"/>
                  </a:lnTo>
                  <a:lnTo>
                    <a:pt x="548246" y="42849"/>
                  </a:lnTo>
                  <a:lnTo>
                    <a:pt x="538455" y="31456"/>
                  </a:lnTo>
                  <a:lnTo>
                    <a:pt x="510822" y="21219"/>
                  </a:lnTo>
                  <a:lnTo>
                    <a:pt x="467961" y="12547"/>
                  </a:lnTo>
                  <a:lnTo>
                    <a:pt x="412484" y="5848"/>
                  </a:lnTo>
                  <a:lnTo>
                    <a:pt x="347002" y="1530"/>
                  </a:lnTo>
                  <a:lnTo>
                    <a:pt x="274129" y="0"/>
                  </a:lnTo>
                  <a:close/>
                </a:path>
              </a:pathLst>
            </a:custGeom>
            <a:solidFill>
              <a:srgbClr val="E0F2F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276200" y="2237711"/>
              <a:ext cx="639027" cy="276627"/>
            </a:xfrm>
            <a:custGeom>
              <a:avLst/>
              <a:gdLst/>
              <a:ahLst/>
              <a:cxnLst/>
              <a:rect l="l" t="t" r="r" b="b"/>
              <a:pathLst>
                <a:path w="453389" h="389889">
                  <a:moveTo>
                    <a:pt x="365594" y="0"/>
                  </a:moveTo>
                  <a:lnTo>
                    <a:pt x="325860" y="1802"/>
                  </a:lnTo>
                  <a:lnTo>
                    <a:pt x="288680" y="19261"/>
                  </a:lnTo>
                  <a:lnTo>
                    <a:pt x="40573" y="203804"/>
                  </a:lnTo>
                  <a:lnTo>
                    <a:pt x="13158" y="234392"/>
                  </a:lnTo>
                  <a:lnTo>
                    <a:pt x="0" y="271933"/>
                  </a:lnTo>
                  <a:lnTo>
                    <a:pt x="1800" y="311675"/>
                  </a:lnTo>
                  <a:lnTo>
                    <a:pt x="19262" y="348864"/>
                  </a:lnTo>
                  <a:lnTo>
                    <a:pt x="49854" y="376284"/>
                  </a:lnTo>
                  <a:lnTo>
                    <a:pt x="87401" y="389442"/>
                  </a:lnTo>
                  <a:lnTo>
                    <a:pt x="127144" y="387638"/>
                  </a:lnTo>
                  <a:lnTo>
                    <a:pt x="164322" y="370174"/>
                  </a:lnTo>
                  <a:lnTo>
                    <a:pt x="412429" y="185631"/>
                  </a:lnTo>
                  <a:lnTo>
                    <a:pt x="439847" y="155048"/>
                  </a:lnTo>
                  <a:lnTo>
                    <a:pt x="453001" y="117508"/>
                  </a:lnTo>
                  <a:lnTo>
                    <a:pt x="451193" y="77767"/>
                  </a:lnTo>
                  <a:lnTo>
                    <a:pt x="433727" y="40584"/>
                  </a:lnTo>
                  <a:lnTo>
                    <a:pt x="403134" y="13158"/>
                  </a:lnTo>
                  <a:lnTo>
                    <a:pt x="365594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620178" y="2375076"/>
              <a:ext cx="721365" cy="176158"/>
            </a:xfrm>
            <a:custGeom>
              <a:avLst/>
              <a:gdLst/>
              <a:ahLst/>
              <a:cxnLst/>
              <a:rect l="l" t="t" r="r" b="b"/>
              <a:pathLst>
                <a:path w="511810" h="248285">
                  <a:moveTo>
                    <a:pt x="394487" y="0"/>
                  </a:moveTo>
                  <a:lnTo>
                    <a:pt x="88277" y="42938"/>
                  </a:lnTo>
                  <a:lnTo>
                    <a:pt x="49545" y="56630"/>
                  </a:lnTo>
                  <a:lnTo>
                    <a:pt x="19992" y="83261"/>
                  </a:lnTo>
                  <a:lnTo>
                    <a:pt x="2513" y="118998"/>
                  </a:lnTo>
                  <a:lnTo>
                    <a:pt x="0" y="160007"/>
                  </a:lnTo>
                  <a:lnTo>
                    <a:pt x="13693" y="198733"/>
                  </a:lnTo>
                  <a:lnTo>
                    <a:pt x="40327" y="228285"/>
                  </a:lnTo>
                  <a:lnTo>
                    <a:pt x="76064" y="245764"/>
                  </a:lnTo>
                  <a:lnTo>
                    <a:pt x="117068" y="248272"/>
                  </a:lnTo>
                  <a:lnTo>
                    <a:pt x="423278" y="205333"/>
                  </a:lnTo>
                  <a:lnTo>
                    <a:pt x="462001" y="191645"/>
                  </a:lnTo>
                  <a:lnTo>
                    <a:pt x="491545" y="165012"/>
                  </a:lnTo>
                  <a:lnTo>
                    <a:pt x="509019" y="129275"/>
                  </a:lnTo>
                  <a:lnTo>
                    <a:pt x="511530" y="88277"/>
                  </a:lnTo>
                  <a:lnTo>
                    <a:pt x="497839" y="49538"/>
                  </a:lnTo>
                  <a:lnTo>
                    <a:pt x="471211" y="19983"/>
                  </a:lnTo>
                  <a:lnTo>
                    <a:pt x="435481" y="2506"/>
                  </a:lnTo>
                  <a:lnTo>
                    <a:pt x="394487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76200" y="2211766"/>
              <a:ext cx="639027" cy="276627"/>
            </a:xfrm>
            <a:custGeom>
              <a:avLst/>
              <a:gdLst/>
              <a:ahLst/>
              <a:cxnLst/>
              <a:rect l="l" t="t" r="r" b="b"/>
              <a:pathLst>
                <a:path w="453389" h="389889">
                  <a:moveTo>
                    <a:pt x="365594" y="0"/>
                  </a:moveTo>
                  <a:lnTo>
                    <a:pt x="325860" y="1802"/>
                  </a:lnTo>
                  <a:lnTo>
                    <a:pt x="288680" y="19265"/>
                  </a:lnTo>
                  <a:lnTo>
                    <a:pt x="40573" y="203809"/>
                  </a:lnTo>
                  <a:lnTo>
                    <a:pt x="13158" y="234391"/>
                  </a:lnTo>
                  <a:lnTo>
                    <a:pt x="0" y="271932"/>
                  </a:lnTo>
                  <a:lnTo>
                    <a:pt x="1800" y="311673"/>
                  </a:lnTo>
                  <a:lnTo>
                    <a:pt x="19262" y="348856"/>
                  </a:lnTo>
                  <a:lnTo>
                    <a:pt x="49854" y="376276"/>
                  </a:lnTo>
                  <a:lnTo>
                    <a:pt x="87401" y="389434"/>
                  </a:lnTo>
                  <a:lnTo>
                    <a:pt x="127144" y="387630"/>
                  </a:lnTo>
                  <a:lnTo>
                    <a:pt x="164322" y="370166"/>
                  </a:lnTo>
                  <a:lnTo>
                    <a:pt x="412429" y="185635"/>
                  </a:lnTo>
                  <a:lnTo>
                    <a:pt x="439847" y="155048"/>
                  </a:lnTo>
                  <a:lnTo>
                    <a:pt x="453001" y="117508"/>
                  </a:lnTo>
                  <a:lnTo>
                    <a:pt x="451193" y="77770"/>
                  </a:lnTo>
                  <a:lnTo>
                    <a:pt x="433727" y="40589"/>
                  </a:lnTo>
                  <a:lnTo>
                    <a:pt x="403134" y="13161"/>
                  </a:lnTo>
                  <a:lnTo>
                    <a:pt x="365594" y="0"/>
                  </a:lnTo>
                  <a:close/>
                </a:path>
              </a:pathLst>
            </a:custGeom>
            <a:solidFill>
              <a:srgbClr val="FED3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508231" y="2211766"/>
              <a:ext cx="407223" cy="197334"/>
            </a:xfrm>
            <a:custGeom>
              <a:avLst/>
              <a:gdLst/>
              <a:ahLst/>
              <a:cxnLst/>
              <a:rect l="l" t="t" r="r" b="b"/>
              <a:pathLst>
                <a:path w="288925" h="278129">
                  <a:moveTo>
                    <a:pt x="200967" y="0"/>
                  </a:moveTo>
                  <a:lnTo>
                    <a:pt x="161233" y="1802"/>
                  </a:lnTo>
                  <a:lnTo>
                    <a:pt x="124053" y="19265"/>
                  </a:lnTo>
                  <a:lnTo>
                    <a:pt x="0" y="111531"/>
                  </a:lnTo>
                  <a:lnTo>
                    <a:pt x="123748" y="277901"/>
                  </a:lnTo>
                  <a:lnTo>
                    <a:pt x="247802" y="185635"/>
                  </a:lnTo>
                  <a:lnTo>
                    <a:pt x="275220" y="155048"/>
                  </a:lnTo>
                  <a:lnTo>
                    <a:pt x="288374" y="117508"/>
                  </a:lnTo>
                  <a:lnTo>
                    <a:pt x="286566" y="77770"/>
                  </a:lnTo>
                  <a:lnTo>
                    <a:pt x="269100" y="40589"/>
                  </a:lnTo>
                  <a:lnTo>
                    <a:pt x="238507" y="13161"/>
                  </a:lnTo>
                  <a:lnTo>
                    <a:pt x="200967" y="0"/>
                  </a:lnTo>
                  <a:close/>
                </a:path>
              </a:pathLst>
            </a:custGeom>
            <a:solidFill>
              <a:srgbClr val="E60C1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299556" y="2223045"/>
              <a:ext cx="578165" cy="233376"/>
            </a:xfrm>
            <a:custGeom>
              <a:avLst/>
              <a:gdLst/>
              <a:ahLst/>
              <a:cxnLst/>
              <a:rect l="l" t="t" r="r" b="b"/>
              <a:pathLst>
                <a:path w="410210" h="328929">
                  <a:moveTo>
                    <a:pt x="344373" y="0"/>
                  </a:moveTo>
                  <a:lnTo>
                    <a:pt x="274497" y="17999"/>
                  </a:lnTo>
                  <a:lnTo>
                    <a:pt x="37337" y="194402"/>
                  </a:lnTo>
                  <a:lnTo>
                    <a:pt x="0" y="256149"/>
                  </a:lnTo>
                  <a:lnTo>
                    <a:pt x="422" y="292985"/>
                  </a:lnTo>
                  <a:lnTo>
                    <a:pt x="14211" y="328602"/>
                  </a:lnTo>
                  <a:lnTo>
                    <a:pt x="11389" y="299019"/>
                  </a:lnTo>
                  <a:lnTo>
                    <a:pt x="16933" y="270082"/>
                  </a:lnTo>
                  <a:lnTo>
                    <a:pt x="52061" y="221989"/>
                  </a:lnTo>
                  <a:lnTo>
                    <a:pt x="296710" y="40020"/>
                  </a:lnTo>
                  <a:lnTo>
                    <a:pt x="352845" y="20226"/>
                  </a:lnTo>
                  <a:lnTo>
                    <a:pt x="391396" y="20226"/>
                  </a:lnTo>
                  <a:lnTo>
                    <a:pt x="379532" y="10998"/>
                  </a:lnTo>
                  <a:lnTo>
                    <a:pt x="344373" y="0"/>
                  </a:lnTo>
                  <a:close/>
                </a:path>
                <a:path w="410210" h="328929">
                  <a:moveTo>
                    <a:pt x="391396" y="20226"/>
                  </a:moveTo>
                  <a:lnTo>
                    <a:pt x="352845" y="20226"/>
                  </a:lnTo>
                  <a:lnTo>
                    <a:pt x="382158" y="23234"/>
                  </a:lnTo>
                  <a:lnTo>
                    <a:pt x="409676" y="34445"/>
                  </a:lnTo>
                  <a:lnTo>
                    <a:pt x="391396" y="20226"/>
                  </a:lnTo>
                  <a:close/>
                </a:path>
              </a:pathLst>
            </a:custGeom>
            <a:solidFill>
              <a:srgbClr val="FFFAC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519310" y="2223050"/>
              <a:ext cx="357657" cy="92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345573" y="2266426"/>
              <a:ext cx="571007" cy="222563"/>
            </a:xfrm>
            <a:custGeom>
              <a:avLst/>
              <a:gdLst/>
              <a:ahLst/>
              <a:cxnLst/>
              <a:rect l="l" t="t" r="r" b="b"/>
              <a:pathLst>
                <a:path w="405129" h="313689">
                  <a:moveTo>
                    <a:pt x="0" y="298831"/>
                  </a:moveTo>
                  <a:lnTo>
                    <a:pt x="27873" y="310334"/>
                  </a:lnTo>
                  <a:lnTo>
                    <a:pt x="57707" y="313420"/>
                  </a:lnTo>
                  <a:lnTo>
                    <a:pt x="87462" y="307785"/>
                  </a:lnTo>
                  <a:lnTo>
                    <a:pt x="97199" y="302622"/>
                  </a:lnTo>
                  <a:lnTo>
                    <a:pt x="24073" y="302622"/>
                  </a:lnTo>
                  <a:lnTo>
                    <a:pt x="0" y="298831"/>
                  </a:lnTo>
                  <a:close/>
                </a:path>
                <a:path w="405129" h="313689">
                  <a:moveTo>
                    <a:pt x="401777" y="0"/>
                  </a:moveTo>
                  <a:lnTo>
                    <a:pt x="389729" y="47266"/>
                  </a:lnTo>
                  <a:lnTo>
                    <a:pt x="356523" y="86342"/>
                  </a:lnTo>
                  <a:lnTo>
                    <a:pt x="95618" y="280403"/>
                  </a:lnTo>
                  <a:lnTo>
                    <a:pt x="48733" y="300899"/>
                  </a:lnTo>
                  <a:lnTo>
                    <a:pt x="24073" y="302622"/>
                  </a:lnTo>
                  <a:lnTo>
                    <a:pt x="97199" y="302622"/>
                  </a:lnTo>
                  <a:lnTo>
                    <a:pt x="363207" y="108597"/>
                  </a:lnTo>
                  <a:lnTo>
                    <a:pt x="399141" y="59461"/>
                  </a:lnTo>
                  <a:lnTo>
                    <a:pt x="404769" y="29998"/>
                  </a:lnTo>
                  <a:lnTo>
                    <a:pt x="401777" y="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4283" y="2266425"/>
              <a:ext cx="251833" cy="1425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620178" y="2349134"/>
              <a:ext cx="721365" cy="176158"/>
            </a:xfrm>
            <a:custGeom>
              <a:avLst/>
              <a:gdLst/>
              <a:ahLst/>
              <a:cxnLst/>
              <a:rect l="l" t="t" r="r" b="b"/>
              <a:pathLst>
                <a:path w="511810" h="248285">
                  <a:moveTo>
                    <a:pt x="394487" y="0"/>
                  </a:moveTo>
                  <a:lnTo>
                    <a:pt x="88277" y="42925"/>
                  </a:lnTo>
                  <a:lnTo>
                    <a:pt x="49545" y="56617"/>
                  </a:lnTo>
                  <a:lnTo>
                    <a:pt x="19992" y="83248"/>
                  </a:lnTo>
                  <a:lnTo>
                    <a:pt x="2513" y="118985"/>
                  </a:lnTo>
                  <a:lnTo>
                    <a:pt x="0" y="159994"/>
                  </a:lnTo>
                  <a:lnTo>
                    <a:pt x="13693" y="198726"/>
                  </a:lnTo>
                  <a:lnTo>
                    <a:pt x="40327" y="228279"/>
                  </a:lnTo>
                  <a:lnTo>
                    <a:pt x="76064" y="245758"/>
                  </a:lnTo>
                  <a:lnTo>
                    <a:pt x="117068" y="248272"/>
                  </a:lnTo>
                  <a:lnTo>
                    <a:pt x="423278" y="205333"/>
                  </a:lnTo>
                  <a:lnTo>
                    <a:pt x="462001" y="191640"/>
                  </a:lnTo>
                  <a:lnTo>
                    <a:pt x="491545" y="165006"/>
                  </a:lnTo>
                  <a:lnTo>
                    <a:pt x="509019" y="129268"/>
                  </a:lnTo>
                  <a:lnTo>
                    <a:pt x="511530" y="88264"/>
                  </a:lnTo>
                  <a:lnTo>
                    <a:pt x="497839" y="49527"/>
                  </a:lnTo>
                  <a:lnTo>
                    <a:pt x="471211" y="19977"/>
                  </a:lnTo>
                  <a:lnTo>
                    <a:pt x="435481" y="2504"/>
                  </a:lnTo>
                  <a:lnTo>
                    <a:pt x="394487" y="0"/>
                  </a:lnTo>
                  <a:close/>
                </a:path>
              </a:pathLst>
            </a:custGeom>
            <a:solidFill>
              <a:srgbClr val="FED3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60380" y="2349134"/>
              <a:ext cx="381268" cy="161290"/>
            </a:xfrm>
            <a:custGeom>
              <a:avLst/>
              <a:gdLst/>
              <a:ahLst/>
              <a:cxnLst/>
              <a:rect l="l" t="t" r="r" b="b"/>
              <a:pathLst>
                <a:path w="270510" h="227329">
                  <a:moveTo>
                    <a:pt x="153111" y="0"/>
                  </a:moveTo>
                  <a:lnTo>
                    <a:pt x="0" y="21462"/>
                  </a:lnTo>
                  <a:lnTo>
                    <a:pt x="28790" y="226796"/>
                  </a:lnTo>
                  <a:lnTo>
                    <a:pt x="181902" y="205333"/>
                  </a:lnTo>
                  <a:lnTo>
                    <a:pt x="220624" y="191640"/>
                  </a:lnTo>
                  <a:lnTo>
                    <a:pt x="250169" y="165006"/>
                  </a:lnTo>
                  <a:lnTo>
                    <a:pt x="267643" y="129268"/>
                  </a:lnTo>
                  <a:lnTo>
                    <a:pt x="270154" y="88264"/>
                  </a:lnTo>
                  <a:lnTo>
                    <a:pt x="256463" y="49527"/>
                  </a:lnTo>
                  <a:lnTo>
                    <a:pt x="229835" y="19977"/>
                  </a:lnTo>
                  <a:lnTo>
                    <a:pt x="194105" y="2504"/>
                  </a:lnTo>
                  <a:lnTo>
                    <a:pt x="153111" y="0"/>
                  </a:lnTo>
                  <a:close/>
                </a:path>
              </a:pathLst>
            </a:custGeom>
            <a:solidFill>
              <a:srgbClr val="E60C1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637362" y="2359054"/>
              <a:ext cx="688251" cy="104974"/>
            </a:xfrm>
            <a:custGeom>
              <a:avLst/>
              <a:gdLst/>
              <a:ahLst/>
              <a:cxnLst/>
              <a:rect l="l" t="t" r="r" b="b"/>
              <a:pathLst>
                <a:path w="488314" h="147954">
                  <a:moveTo>
                    <a:pt x="377367" y="0"/>
                  </a:moveTo>
                  <a:lnTo>
                    <a:pt x="84658" y="41046"/>
                  </a:lnTo>
                  <a:lnTo>
                    <a:pt x="22283" y="77316"/>
                  </a:lnTo>
                  <a:lnTo>
                    <a:pt x="0" y="147713"/>
                  </a:lnTo>
                  <a:lnTo>
                    <a:pt x="11711" y="120394"/>
                  </a:lnTo>
                  <a:lnTo>
                    <a:pt x="30456" y="97659"/>
                  </a:lnTo>
                  <a:lnTo>
                    <a:pt x="55051" y="81101"/>
                  </a:lnTo>
                  <a:lnTo>
                    <a:pt x="84315" y="72313"/>
                  </a:lnTo>
                  <a:lnTo>
                    <a:pt x="386308" y="29971"/>
                  </a:lnTo>
                  <a:lnTo>
                    <a:pt x="459133" y="29971"/>
                  </a:lnTo>
                  <a:lnTo>
                    <a:pt x="447311" y="17714"/>
                  </a:lnTo>
                  <a:lnTo>
                    <a:pt x="414445" y="2158"/>
                  </a:lnTo>
                  <a:lnTo>
                    <a:pt x="377367" y="0"/>
                  </a:lnTo>
                  <a:close/>
                </a:path>
                <a:path w="488314" h="147954">
                  <a:moveTo>
                    <a:pt x="459133" y="29971"/>
                  </a:moveTo>
                  <a:lnTo>
                    <a:pt x="386308" y="29971"/>
                  </a:lnTo>
                  <a:lnTo>
                    <a:pt x="416850" y="30376"/>
                  </a:lnTo>
                  <a:lnTo>
                    <a:pt x="445052" y="39530"/>
                  </a:lnTo>
                  <a:lnTo>
                    <a:pt x="469329" y="56230"/>
                  </a:lnTo>
                  <a:lnTo>
                    <a:pt x="488099" y="79273"/>
                  </a:lnTo>
                  <a:lnTo>
                    <a:pt x="472888" y="44232"/>
                  </a:lnTo>
                  <a:lnTo>
                    <a:pt x="459133" y="29971"/>
                  </a:lnTo>
                  <a:close/>
                </a:path>
              </a:pathLst>
            </a:custGeom>
            <a:solidFill>
              <a:srgbClr val="FFFAC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962961" y="2359054"/>
              <a:ext cx="362473" cy="56317"/>
            </a:xfrm>
            <a:custGeom>
              <a:avLst/>
              <a:gdLst/>
              <a:ahLst/>
              <a:cxnLst/>
              <a:rect l="l" t="t" r="r" b="b"/>
              <a:pathLst>
                <a:path w="257175" h="79375">
                  <a:moveTo>
                    <a:pt x="228115" y="29971"/>
                  </a:moveTo>
                  <a:lnTo>
                    <a:pt x="155270" y="29971"/>
                  </a:lnTo>
                  <a:lnTo>
                    <a:pt x="185827" y="30376"/>
                  </a:lnTo>
                  <a:lnTo>
                    <a:pt x="214036" y="39530"/>
                  </a:lnTo>
                  <a:lnTo>
                    <a:pt x="238316" y="56230"/>
                  </a:lnTo>
                  <a:lnTo>
                    <a:pt x="257086" y="79273"/>
                  </a:lnTo>
                  <a:lnTo>
                    <a:pt x="241870" y="44232"/>
                  </a:lnTo>
                  <a:lnTo>
                    <a:pt x="228115" y="29971"/>
                  </a:lnTo>
                  <a:close/>
                </a:path>
                <a:path w="257175" h="79375">
                  <a:moveTo>
                    <a:pt x="146354" y="0"/>
                  </a:moveTo>
                  <a:lnTo>
                    <a:pt x="0" y="20523"/>
                  </a:lnTo>
                  <a:lnTo>
                    <a:pt x="4292" y="51142"/>
                  </a:lnTo>
                  <a:lnTo>
                    <a:pt x="155270" y="29971"/>
                  </a:lnTo>
                  <a:lnTo>
                    <a:pt x="228115" y="29971"/>
                  </a:lnTo>
                  <a:lnTo>
                    <a:pt x="216293" y="17714"/>
                  </a:lnTo>
                  <a:lnTo>
                    <a:pt x="183430" y="2158"/>
                  </a:lnTo>
                  <a:lnTo>
                    <a:pt x="146354" y="0"/>
                  </a:lnTo>
                  <a:close/>
                </a:path>
              </a:pathLst>
            </a:custGeom>
            <a:solidFill>
              <a:srgbClr val="F7C1C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638953" y="2440322"/>
              <a:ext cx="698990" cy="85150"/>
            </a:xfrm>
            <a:custGeom>
              <a:avLst/>
              <a:gdLst/>
              <a:ahLst/>
              <a:cxnLst/>
              <a:rect l="l" t="t" r="r" b="b"/>
              <a:pathLst>
                <a:path w="495935" h="120014">
                  <a:moveTo>
                    <a:pt x="0" y="69545"/>
                  </a:moveTo>
                  <a:lnTo>
                    <a:pt x="18944" y="93000"/>
                  </a:lnTo>
                  <a:lnTo>
                    <a:pt x="43648" y="110015"/>
                  </a:lnTo>
                  <a:lnTo>
                    <a:pt x="72464" y="119346"/>
                  </a:lnTo>
                  <a:lnTo>
                    <a:pt x="103746" y="119748"/>
                  </a:lnTo>
                  <a:lnTo>
                    <a:pt x="245463" y="99875"/>
                  </a:lnTo>
                  <a:lnTo>
                    <a:pt x="66547" y="99875"/>
                  </a:lnTo>
                  <a:lnTo>
                    <a:pt x="41782" y="94730"/>
                  </a:lnTo>
                  <a:lnTo>
                    <a:pt x="19313" y="84416"/>
                  </a:lnTo>
                  <a:lnTo>
                    <a:pt x="0" y="69545"/>
                  </a:lnTo>
                  <a:close/>
                </a:path>
                <a:path w="495935" h="120014">
                  <a:moveTo>
                    <a:pt x="495884" y="0"/>
                  </a:moveTo>
                  <a:lnTo>
                    <a:pt x="462640" y="35709"/>
                  </a:lnTo>
                  <a:lnTo>
                    <a:pt x="414870" y="54063"/>
                  </a:lnTo>
                  <a:lnTo>
                    <a:pt x="92748" y="99237"/>
                  </a:lnTo>
                  <a:lnTo>
                    <a:pt x="66547" y="99875"/>
                  </a:lnTo>
                  <a:lnTo>
                    <a:pt x="245463" y="99875"/>
                  </a:lnTo>
                  <a:lnTo>
                    <a:pt x="409956" y="76809"/>
                  </a:lnTo>
                  <a:lnTo>
                    <a:pt x="439914" y="67820"/>
                  </a:lnTo>
                  <a:lnTo>
                    <a:pt x="465050" y="50925"/>
                  </a:lnTo>
                  <a:lnTo>
                    <a:pt x="484120" y="27769"/>
                  </a:lnTo>
                  <a:lnTo>
                    <a:pt x="495884" y="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996700" y="2440322"/>
              <a:ext cx="341172" cy="69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702334" y="2400052"/>
              <a:ext cx="74285" cy="52262"/>
            </a:xfrm>
            <a:custGeom>
              <a:avLst/>
              <a:gdLst/>
              <a:ahLst/>
              <a:cxnLst/>
              <a:rect l="l" t="t" r="r" b="b"/>
              <a:pathLst>
                <a:path w="52704" h="73660">
                  <a:moveTo>
                    <a:pt x="52438" y="0"/>
                  </a:moveTo>
                  <a:lnTo>
                    <a:pt x="0" y="0"/>
                  </a:lnTo>
                  <a:lnTo>
                    <a:pt x="0" y="73177"/>
                  </a:lnTo>
                  <a:lnTo>
                    <a:pt x="52438" y="73177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599211" y="2381450"/>
              <a:ext cx="281028" cy="0"/>
            </a:xfrm>
            <a:custGeom>
              <a:avLst/>
              <a:gdLst/>
              <a:ahLst/>
              <a:cxnLst/>
              <a:rect l="l" t="t" r="r" b="b"/>
              <a:pathLst>
                <a:path w="199389">
                  <a:moveTo>
                    <a:pt x="0" y="0"/>
                  </a:moveTo>
                  <a:lnTo>
                    <a:pt x="198780" y="0"/>
                  </a:lnTo>
                </a:path>
              </a:pathLst>
            </a:custGeom>
            <a:ln w="52438">
              <a:solidFill>
                <a:srgbClr val="796BA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702334" y="2310938"/>
              <a:ext cx="74285" cy="52262"/>
            </a:xfrm>
            <a:custGeom>
              <a:avLst/>
              <a:gdLst/>
              <a:ahLst/>
              <a:cxnLst/>
              <a:rect l="l" t="t" r="r" b="b"/>
              <a:pathLst>
                <a:path w="52704" h="73660">
                  <a:moveTo>
                    <a:pt x="52438" y="0"/>
                  </a:moveTo>
                  <a:lnTo>
                    <a:pt x="0" y="0"/>
                  </a:lnTo>
                  <a:lnTo>
                    <a:pt x="0" y="73164"/>
                  </a:lnTo>
                  <a:lnTo>
                    <a:pt x="52438" y="73164"/>
                  </a:lnTo>
                  <a:lnTo>
                    <a:pt x="52438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11416" y="1527443"/>
            <a:ext cx="4324923" cy="42789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  <a:tabLst>
                <a:tab pos="490166" algn="l"/>
              </a:tabLst>
            </a:pPr>
            <a:r>
              <a:rPr sz="2523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(	</a:t>
            </a:r>
            <a:r>
              <a:rPr lang="en-US" sz="2523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  </a:t>
            </a:r>
            <a:r>
              <a:rPr sz="2523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) </a:t>
            </a:r>
            <a:r>
              <a:rPr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 먹는 시간을 지켜요.</a:t>
            </a:r>
            <a:endParaRPr sz="2649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12178" y="1532037"/>
            <a:ext cx="4527301" cy="42789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  <a:tabLst>
                <a:tab pos="490166" algn="l"/>
              </a:tabLst>
            </a:pPr>
            <a:r>
              <a:rPr sz="2523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(	</a:t>
            </a:r>
            <a:r>
              <a:rPr lang="en-US" sz="2523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  </a:t>
            </a:r>
            <a:r>
              <a:rPr sz="2523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) </a:t>
            </a:r>
            <a:r>
              <a:rPr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약은 물과 함께 먹어요.</a:t>
            </a:r>
            <a:endParaRPr sz="2649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2" name="object 42"/>
          <p:cNvSpPr/>
          <p:nvPr/>
        </p:nvSpPr>
        <p:spPr>
          <a:xfrm flipH="1">
            <a:off x="5855732" y="793906"/>
            <a:ext cx="45719" cy="5833914"/>
          </a:xfrm>
          <a:custGeom>
            <a:avLst/>
            <a:gdLst/>
            <a:ahLst/>
            <a:cxnLst/>
            <a:rect l="l" t="t" r="r" b="b"/>
            <a:pathLst>
              <a:path h="6612255">
                <a:moveTo>
                  <a:pt x="0" y="0"/>
                </a:moveTo>
                <a:lnTo>
                  <a:pt x="0" y="6611995"/>
                </a:lnTo>
              </a:path>
            </a:pathLst>
          </a:custGeom>
          <a:ln w="7199">
            <a:solidFill>
              <a:srgbClr val="DCDDDD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11" name="그룹 175"/>
          <p:cNvGrpSpPr/>
          <p:nvPr/>
        </p:nvGrpSpPr>
        <p:grpSpPr>
          <a:xfrm>
            <a:off x="1836959" y="2529803"/>
            <a:ext cx="3035710" cy="2442631"/>
            <a:chOff x="1306319" y="1645799"/>
            <a:chExt cx="2649452" cy="1468323"/>
          </a:xfrm>
        </p:grpSpPr>
        <p:sp>
          <p:nvSpPr>
            <p:cNvPr id="159" name="object 159"/>
            <p:cNvSpPr/>
            <p:nvPr/>
          </p:nvSpPr>
          <p:spPr>
            <a:xfrm>
              <a:off x="1306319" y="1645799"/>
              <a:ext cx="2649452" cy="14683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065115" y="2372851"/>
              <a:ext cx="207567" cy="104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02915" y="2316480"/>
              <a:ext cx="174166" cy="876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962595" y="2695333"/>
              <a:ext cx="78760" cy="11263"/>
            </a:xfrm>
            <a:custGeom>
              <a:avLst/>
              <a:gdLst/>
              <a:ahLst/>
              <a:cxnLst/>
              <a:rect l="l" t="t" r="r" b="b"/>
              <a:pathLst>
                <a:path w="55880" h="15875">
                  <a:moveTo>
                    <a:pt x="0" y="0"/>
                  </a:moveTo>
                  <a:lnTo>
                    <a:pt x="55295" y="0"/>
                  </a:lnTo>
                  <a:lnTo>
                    <a:pt x="55295" y="15748"/>
                  </a:lnTo>
                  <a:lnTo>
                    <a:pt x="0" y="15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990449" y="2681303"/>
              <a:ext cx="22375" cy="39647"/>
            </a:xfrm>
            <a:custGeom>
              <a:avLst/>
              <a:gdLst/>
              <a:ahLst/>
              <a:cxnLst/>
              <a:rect l="l" t="t" r="r" b="b"/>
              <a:pathLst>
                <a:path w="15875" h="55879">
                  <a:moveTo>
                    <a:pt x="15760" y="0"/>
                  </a:moveTo>
                  <a:lnTo>
                    <a:pt x="15760" y="55295"/>
                  </a:lnTo>
                  <a:lnTo>
                    <a:pt x="0" y="55295"/>
                  </a:lnTo>
                  <a:lnTo>
                    <a:pt x="0" y="0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065361" y="2602992"/>
              <a:ext cx="399168" cy="76591"/>
            </a:xfrm>
            <a:custGeom>
              <a:avLst/>
              <a:gdLst/>
              <a:ahLst/>
              <a:cxnLst/>
              <a:rect l="l" t="t" r="r" b="b"/>
              <a:pathLst>
                <a:path w="283210" h="107950">
                  <a:moveTo>
                    <a:pt x="260980" y="83565"/>
                  </a:moveTo>
                  <a:lnTo>
                    <a:pt x="138010" y="83565"/>
                  </a:lnTo>
                  <a:lnTo>
                    <a:pt x="149439" y="100729"/>
                  </a:lnTo>
                  <a:lnTo>
                    <a:pt x="165696" y="107532"/>
                  </a:lnTo>
                  <a:lnTo>
                    <a:pt x="181944" y="107299"/>
                  </a:lnTo>
                  <a:lnTo>
                    <a:pt x="193344" y="103352"/>
                  </a:lnTo>
                  <a:lnTo>
                    <a:pt x="202352" y="98516"/>
                  </a:lnTo>
                  <a:lnTo>
                    <a:pt x="213409" y="94003"/>
                  </a:lnTo>
                  <a:lnTo>
                    <a:pt x="224625" y="90745"/>
                  </a:lnTo>
                  <a:lnTo>
                    <a:pt x="234111" y="89674"/>
                  </a:lnTo>
                  <a:lnTo>
                    <a:pt x="242695" y="89278"/>
                  </a:lnTo>
                  <a:lnTo>
                    <a:pt x="251639" y="87488"/>
                  </a:lnTo>
                  <a:lnTo>
                    <a:pt x="259738" y="84429"/>
                  </a:lnTo>
                  <a:lnTo>
                    <a:pt x="260980" y="83565"/>
                  </a:lnTo>
                  <a:close/>
                </a:path>
                <a:path w="283210" h="107950">
                  <a:moveTo>
                    <a:pt x="216547" y="0"/>
                  </a:moveTo>
                  <a:lnTo>
                    <a:pt x="162661" y="13968"/>
                  </a:lnTo>
                  <a:lnTo>
                    <a:pt x="131394" y="40741"/>
                  </a:lnTo>
                  <a:lnTo>
                    <a:pt x="77577" y="41563"/>
                  </a:lnTo>
                  <a:lnTo>
                    <a:pt x="34780" y="43436"/>
                  </a:lnTo>
                  <a:lnTo>
                    <a:pt x="0" y="75552"/>
                  </a:lnTo>
                  <a:lnTo>
                    <a:pt x="5634" y="88060"/>
                  </a:lnTo>
                  <a:lnTo>
                    <a:pt x="17906" y="94018"/>
                  </a:lnTo>
                  <a:lnTo>
                    <a:pt x="33332" y="95422"/>
                  </a:lnTo>
                  <a:lnTo>
                    <a:pt x="48425" y="94272"/>
                  </a:lnTo>
                  <a:lnTo>
                    <a:pt x="138010" y="83565"/>
                  </a:lnTo>
                  <a:lnTo>
                    <a:pt x="260980" y="83565"/>
                  </a:lnTo>
                  <a:lnTo>
                    <a:pt x="265785" y="80225"/>
                  </a:lnTo>
                  <a:lnTo>
                    <a:pt x="271957" y="73901"/>
                  </a:lnTo>
                  <a:lnTo>
                    <a:pt x="263397" y="68859"/>
                  </a:lnTo>
                  <a:lnTo>
                    <a:pt x="277139" y="67614"/>
                  </a:lnTo>
                  <a:lnTo>
                    <a:pt x="278688" y="54622"/>
                  </a:lnTo>
                  <a:lnTo>
                    <a:pt x="271856" y="49669"/>
                  </a:lnTo>
                  <a:lnTo>
                    <a:pt x="283108" y="45250"/>
                  </a:lnTo>
                  <a:lnTo>
                    <a:pt x="281076" y="27698"/>
                  </a:lnTo>
                  <a:lnTo>
                    <a:pt x="263550" y="26022"/>
                  </a:lnTo>
                  <a:lnTo>
                    <a:pt x="271957" y="21259"/>
                  </a:lnTo>
                  <a:lnTo>
                    <a:pt x="269443" y="14135"/>
                  </a:lnTo>
                  <a:lnTo>
                    <a:pt x="266564" y="8974"/>
                  </a:lnTo>
                  <a:lnTo>
                    <a:pt x="259235" y="4538"/>
                  </a:lnTo>
                  <a:lnTo>
                    <a:pt x="243786" y="1367"/>
                  </a:lnTo>
                  <a:lnTo>
                    <a:pt x="216547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369323" y="2647105"/>
              <a:ext cx="70705" cy="6307"/>
            </a:xfrm>
            <a:custGeom>
              <a:avLst/>
              <a:gdLst/>
              <a:ahLst/>
              <a:cxnLst/>
              <a:rect l="l" t="t" r="r" b="b"/>
              <a:pathLst>
                <a:path w="50164" h="8889">
                  <a:moveTo>
                    <a:pt x="45071" y="3706"/>
                  </a:moveTo>
                  <a:lnTo>
                    <a:pt x="18768" y="3706"/>
                  </a:lnTo>
                  <a:lnTo>
                    <a:pt x="32883" y="4420"/>
                  </a:lnTo>
                  <a:lnTo>
                    <a:pt x="43002" y="6882"/>
                  </a:lnTo>
                  <a:lnTo>
                    <a:pt x="46964" y="8360"/>
                  </a:lnTo>
                  <a:lnTo>
                    <a:pt x="47205" y="8474"/>
                  </a:lnTo>
                  <a:lnTo>
                    <a:pt x="47472" y="8525"/>
                  </a:lnTo>
                  <a:lnTo>
                    <a:pt x="48425" y="8525"/>
                  </a:lnTo>
                  <a:lnTo>
                    <a:pt x="49110" y="8119"/>
                  </a:lnTo>
                  <a:lnTo>
                    <a:pt x="49834" y="6519"/>
                  </a:lnTo>
                  <a:lnTo>
                    <a:pt x="49428" y="5426"/>
                  </a:lnTo>
                  <a:lnTo>
                    <a:pt x="48501" y="5007"/>
                  </a:lnTo>
                  <a:lnTo>
                    <a:pt x="45071" y="3706"/>
                  </a:lnTo>
                  <a:close/>
                </a:path>
                <a:path w="50164" h="8889">
                  <a:moveTo>
                    <a:pt x="18327" y="0"/>
                  </a:moveTo>
                  <a:lnTo>
                    <a:pt x="1371" y="4080"/>
                  </a:lnTo>
                  <a:lnTo>
                    <a:pt x="431" y="4474"/>
                  </a:lnTo>
                  <a:lnTo>
                    <a:pt x="0" y="5566"/>
                  </a:lnTo>
                  <a:lnTo>
                    <a:pt x="800" y="7446"/>
                  </a:lnTo>
                  <a:lnTo>
                    <a:pt x="1866" y="7890"/>
                  </a:lnTo>
                  <a:lnTo>
                    <a:pt x="2819" y="7471"/>
                  </a:lnTo>
                  <a:lnTo>
                    <a:pt x="18768" y="3706"/>
                  </a:lnTo>
                  <a:lnTo>
                    <a:pt x="45071" y="3706"/>
                  </a:lnTo>
                  <a:lnTo>
                    <a:pt x="43967" y="3287"/>
                  </a:lnTo>
                  <a:lnTo>
                    <a:pt x="33218" y="677"/>
                  </a:lnTo>
                  <a:lnTo>
                    <a:pt x="18327" y="0"/>
                  </a:lnTo>
                  <a:close/>
                </a:path>
              </a:pathLst>
            </a:custGeom>
            <a:solidFill>
              <a:srgbClr val="E0B58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367476" y="2632097"/>
              <a:ext cx="84130" cy="7659"/>
            </a:xfrm>
            <a:custGeom>
              <a:avLst/>
              <a:gdLst/>
              <a:ahLst/>
              <a:cxnLst/>
              <a:rect l="l" t="t" r="r" b="b"/>
              <a:pathLst>
                <a:path w="59689" h="10795">
                  <a:moveTo>
                    <a:pt x="45549" y="3716"/>
                  </a:moveTo>
                  <a:lnTo>
                    <a:pt x="19522" y="3716"/>
                  </a:lnTo>
                  <a:lnTo>
                    <a:pt x="37187" y="5673"/>
                  </a:lnTo>
                  <a:lnTo>
                    <a:pt x="51139" y="8758"/>
                  </a:lnTo>
                  <a:lnTo>
                    <a:pt x="57124" y="10476"/>
                  </a:lnTo>
                  <a:lnTo>
                    <a:pt x="57505" y="10502"/>
                  </a:lnTo>
                  <a:lnTo>
                    <a:pt x="58293" y="10502"/>
                  </a:lnTo>
                  <a:lnTo>
                    <a:pt x="59016" y="10007"/>
                  </a:lnTo>
                  <a:lnTo>
                    <a:pt x="59588" y="8254"/>
                  </a:lnTo>
                  <a:lnTo>
                    <a:pt x="59042" y="7213"/>
                  </a:lnTo>
                  <a:lnTo>
                    <a:pt x="58077" y="6895"/>
                  </a:lnTo>
                  <a:lnTo>
                    <a:pt x="51630" y="5047"/>
                  </a:lnTo>
                  <a:lnTo>
                    <a:pt x="45549" y="3716"/>
                  </a:lnTo>
                  <a:close/>
                </a:path>
                <a:path w="59689" h="10795">
                  <a:moveTo>
                    <a:pt x="19134" y="0"/>
                  </a:moveTo>
                  <a:lnTo>
                    <a:pt x="1536" y="1917"/>
                  </a:lnTo>
                  <a:lnTo>
                    <a:pt x="558" y="2196"/>
                  </a:lnTo>
                  <a:lnTo>
                    <a:pt x="0" y="3225"/>
                  </a:lnTo>
                  <a:lnTo>
                    <a:pt x="571" y="5168"/>
                  </a:lnTo>
                  <a:lnTo>
                    <a:pt x="1549" y="5765"/>
                  </a:lnTo>
                  <a:lnTo>
                    <a:pt x="2578" y="5447"/>
                  </a:lnTo>
                  <a:lnTo>
                    <a:pt x="19522" y="3716"/>
                  </a:lnTo>
                  <a:lnTo>
                    <a:pt x="45549" y="3716"/>
                  </a:lnTo>
                  <a:lnTo>
                    <a:pt x="37241" y="1896"/>
                  </a:lnTo>
                  <a:lnTo>
                    <a:pt x="19134" y="0"/>
                  </a:lnTo>
                  <a:close/>
                </a:path>
              </a:pathLst>
            </a:custGeom>
            <a:solidFill>
              <a:srgbClr val="E0B58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357151" y="2616650"/>
              <a:ext cx="83235" cy="6307"/>
            </a:xfrm>
            <a:custGeom>
              <a:avLst/>
              <a:gdLst/>
              <a:ahLst/>
              <a:cxnLst/>
              <a:rect l="l" t="t" r="r" b="b"/>
              <a:pathLst>
                <a:path w="59055" h="8889">
                  <a:moveTo>
                    <a:pt x="51624" y="3709"/>
                  </a:moveTo>
                  <a:lnTo>
                    <a:pt x="19722" y="3709"/>
                  </a:lnTo>
                  <a:lnTo>
                    <a:pt x="37053" y="4925"/>
                  </a:lnTo>
                  <a:lnTo>
                    <a:pt x="50510" y="7257"/>
                  </a:lnTo>
                  <a:lnTo>
                    <a:pt x="56210" y="8600"/>
                  </a:lnTo>
                  <a:lnTo>
                    <a:pt x="56527" y="8625"/>
                  </a:lnTo>
                  <a:lnTo>
                    <a:pt x="57340" y="8625"/>
                  </a:lnTo>
                  <a:lnTo>
                    <a:pt x="58089" y="8079"/>
                  </a:lnTo>
                  <a:lnTo>
                    <a:pt x="58572" y="6263"/>
                  </a:lnTo>
                  <a:lnTo>
                    <a:pt x="58000" y="5260"/>
                  </a:lnTo>
                  <a:lnTo>
                    <a:pt x="57010" y="4980"/>
                  </a:lnTo>
                  <a:lnTo>
                    <a:pt x="51624" y="3709"/>
                  </a:lnTo>
                  <a:close/>
                </a:path>
                <a:path w="59055" h="8889">
                  <a:moveTo>
                    <a:pt x="19303" y="0"/>
                  </a:moveTo>
                  <a:lnTo>
                    <a:pt x="1562" y="2199"/>
                  </a:lnTo>
                  <a:lnTo>
                    <a:pt x="571" y="2466"/>
                  </a:lnTo>
                  <a:lnTo>
                    <a:pt x="0" y="3495"/>
                  </a:lnTo>
                  <a:lnTo>
                    <a:pt x="546" y="5450"/>
                  </a:lnTo>
                  <a:lnTo>
                    <a:pt x="1600" y="6047"/>
                  </a:lnTo>
                  <a:lnTo>
                    <a:pt x="2552" y="5755"/>
                  </a:lnTo>
                  <a:lnTo>
                    <a:pt x="19722" y="3709"/>
                  </a:lnTo>
                  <a:lnTo>
                    <a:pt x="51624" y="3709"/>
                  </a:lnTo>
                  <a:lnTo>
                    <a:pt x="50862" y="3530"/>
                  </a:lnTo>
                  <a:lnTo>
                    <a:pt x="37015" y="115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E0B58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724652" y="2694827"/>
              <a:ext cx="171928" cy="610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630372" y="2431244"/>
              <a:ext cx="426018" cy="204092"/>
            </a:xfrm>
            <a:custGeom>
              <a:avLst/>
              <a:gdLst/>
              <a:ahLst/>
              <a:cxnLst/>
              <a:rect l="l" t="t" r="r" b="b"/>
              <a:pathLst>
                <a:path w="302260" h="287654">
                  <a:moveTo>
                    <a:pt x="52095" y="205008"/>
                  </a:moveTo>
                  <a:lnTo>
                    <a:pt x="0" y="248430"/>
                  </a:lnTo>
                  <a:lnTo>
                    <a:pt x="27488" y="263027"/>
                  </a:lnTo>
                  <a:lnTo>
                    <a:pt x="64823" y="278684"/>
                  </a:lnTo>
                  <a:lnTo>
                    <a:pt x="107802" y="287260"/>
                  </a:lnTo>
                  <a:lnTo>
                    <a:pt x="152222" y="280612"/>
                  </a:lnTo>
                  <a:lnTo>
                    <a:pt x="188366" y="265345"/>
                  </a:lnTo>
                  <a:lnTo>
                    <a:pt x="209778" y="248300"/>
                  </a:lnTo>
                  <a:lnTo>
                    <a:pt x="221051" y="226222"/>
                  </a:lnTo>
                  <a:lnTo>
                    <a:pt x="118634" y="226222"/>
                  </a:lnTo>
                  <a:lnTo>
                    <a:pt x="94975" y="223677"/>
                  </a:lnTo>
                  <a:lnTo>
                    <a:pt x="72371" y="215799"/>
                  </a:lnTo>
                  <a:lnTo>
                    <a:pt x="52095" y="205008"/>
                  </a:lnTo>
                  <a:close/>
                </a:path>
                <a:path w="302260" h="287654">
                  <a:moveTo>
                    <a:pt x="186491" y="35713"/>
                  </a:moveTo>
                  <a:lnTo>
                    <a:pt x="179379" y="36994"/>
                  </a:lnTo>
                  <a:lnTo>
                    <a:pt x="174088" y="47129"/>
                  </a:lnTo>
                  <a:lnTo>
                    <a:pt x="171480" y="59366"/>
                  </a:lnTo>
                  <a:lnTo>
                    <a:pt x="171838" y="67907"/>
                  </a:lnTo>
                  <a:lnTo>
                    <a:pt x="171896" y="68712"/>
                  </a:lnTo>
                  <a:lnTo>
                    <a:pt x="176372" y="79673"/>
                  </a:lnTo>
                  <a:lnTo>
                    <a:pt x="186118" y="97135"/>
                  </a:lnTo>
                  <a:lnTo>
                    <a:pt x="183032" y="110551"/>
                  </a:lnTo>
                  <a:lnTo>
                    <a:pt x="183148" y="119787"/>
                  </a:lnTo>
                  <a:lnTo>
                    <a:pt x="187495" y="129130"/>
                  </a:lnTo>
                  <a:lnTo>
                    <a:pt x="197103" y="142867"/>
                  </a:lnTo>
                  <a:lnTo>
                    <a:pt x="189309" y="167391"/>
                  </a:lnTo>
                  <a:lnTo>
                    <a:pt x="179038" y="189116"/>
                  </a:lnTo>
                  <a:lnTo>
                    <a:pt x="164042" y="207252"/>
                  </a:lnTo>
                  <a:lnTo>
                    <a:pt x="142074" y="221010"/>
                  </a:lnTo>
                  <a:lnTo>
                    <a:pt x="118634" y="226222"/>
                  </a:lnTo>
                  <a:lnTo>
                    <a:pt x="221051" y="226222"/>
                  </a:lnTo>
                  <a:lnTo>
                    <a:pt x="224884" y="218715"/>
                  </a:lnTo>
                  <a:lnTo>
                    <a:pt x="242112" y="165829"/>
                  </a:lnTo>
                  <a:lnTo>
                    <a:pt x="277846" y="153592"/>
                  </a:lnTo>
                  <a:lnTo>
                    <a:pt x="295902" y="137322"/>
                  </a:lnTo>
                  <a:lnTo>
                    <a:pt x="302039" y="120221"/>
                  </a:lnTo>
                  <a:lnTo>
                    <a:pt x="302018" y="105491"/>
                  </a:lnTo>
                  <a:lnTo>
                    <a:pt x="300456" y="88854"/>
                  </a:lnTo>
                  <a:lnTo>
                    <a:pt x="293916" y="85971"/>
                  </a:lnTo>
                  <a:lnTo>
                    <a:pt x="293815" y="83605"/>
                  </a:lnTo>
                  <a:lnTo>
                    <a:pt x="293089" y="77531"/>
                  </a:lnTo>
                  <a:lnTo>
                    <a:pt x="291288" y="70052"/>
                  </a:lnTo>
                  <a:lnTo>
                    <a:pt x="212151" y="70052"/>
                  </a:lnTo>
                  <a:lnTo>
                    <a:pt x="206113" y="67907"/>
                  </a:lnTo>
                  <a:lnTo>
                    <a:pt x="201405" y="61945"/>
                  </a:lnTo>
                  <a:lnTo>
                    <a:pt x="197980" y="51834"/>
                  </a:lnTo>
                  <a:lnTo>
                    <a:pt x="193372" y="41320"/>
                  </a:lnTo>
                  <a:lnTo>
                    <a:pt x="186491" y="35713"/>
                  </a:lnTo>
                  <a:close/>
                </a:path>
                <a:path w="302260" h="287654">
                  <a:moveTo>
                    <a:pt x="213101" y="0"/>
                  </a:moveTo>
                  <a:lnTo>
                    <a:pt x="199001" y="624"/>
                  </a:lnTo>
                  <a:lnTo>
                    <a:pt x="188365" y="5273"/>
                  </a:lnTo>
                  <a:lnTo>
                    <a:pt x="184784" y="13480"/>
                  </a:lnTo>
                  <a:lnTo>
                    <a:pt x="189010" y="21122"/>
                  </a:lnTo>
                  <a:lnTo>
                    <a:pt x="197837" y="25794"/>
                  </a:lnTo>
                  <a:lnTo>
                    <a:pt x="208916" y="29573"/>
                  </a:lnTo>
                  <a:lnTo>
                    <a:pt x="219900" y="34536"/>
                  </a:lnTo>
                  <a:lnTo>
                    <a:pt x="227081" y="42832"/>
                  </a:lnTo>
                  <a:lnTo>
                    <a:pt x="228869" y="53258"/>
                  </a:lnTo>
                  <a:lnTo>
                    <a:pt x="226090" y="62867"/>
                  </a:lnTo>
                  <a:lnTo>
                    <a:pt x="219570" y="68712"/>
                  </a:lnTo>
                  <a:lnTo>
                    <a:pt x="212151" y="70052"/>
                  </a:lnTo>
                  <a:lnTo>
                    <a:pt x="291288" y="70052"/>
                  </a:lnTo>
                  <a:lnTo>
                    <a:pt x="291103" y="69282"/>
                  </a:lnTo>
                  <a:lnTo>
                    <a:pt x="287223" y="60394"/>
                  </a:lnTo>
                  <a:lnTo>
                    <a:pt x="279634" y="51448"/>
                  </a:lnTo>
                  <a:lnTo>
                    <a:pt x="277291" y="49764"/>
                  </a:lnTo>
                  <a:lnTo>
                    <a:pt x="256895" y="49764"/>
                  </a:lnTo>
                  <a:lnTo>
                    <a:pt x="253225" y="34743"/>
                  </a:lnTo>
                  <a:lnTo>
                    <a:pt x="247548" y="22143"/>
                  </a:lnTo>
                  <a:lnTo>
                    <a:pt x="239089" y="11879"/>
                  </a:lnTo>
                  <a:lnTo>
                    <a:pt x="227075" y="3866"/>
                  </a:lnTo>
                  <a:lnTo>
                    <a:pt x="213101" y="0"/>
                  </a:lnTo>
                  <a:close/>
                </a:path>
                <a:path w="302260" h="287654">
                  <a:moveTo>
                    <a:pt x="267313" y="47129"/>
                  </a:moveTo>
                  <a:lnTo>
                    <a:pt x="256895" y="49764"/>
                  </a:lnTo>
                  <a:lnTo>
                    <a:pt x="277291" y="49764"/>
                  </a:lnTo>
                  <a:lnTo>
                    <a:pt x="273945" y="47359"/>
                  </a:lnTo>
                  <a:lnTo>
                    <a:pt x="267313" y="47129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52241" y="2436672"/>
              <a:ext cx="187340" cy="9334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51" name="도넛 50"/>
          <p:cNvSpPr/>
          <p:nvPr/>
        </p:nvSpPr>
        <p:spPr>
          <a:xfrm>
            <a:off x="1233822" y="1527443"/>
            <a:ext cx="384438" cy="480547"/>
          </a:xfrm>
          <a:prstGeom prst="donut">
            <a:avLst>
              <a:gd name="adj" fmla="val 16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0" b="1">
              <a:solidFill>
                <a:schemeClr val="tx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2" name="도넛 51"/>
          <p:cNvSpPr/>
          <p:nvPr/>
        </p:nvSpPr>
        <p:spPr>
          <a:xfrm>
            <a:off x="6644273" y="1488458"/>
            <a:ext cx="384438" cy="480547"/>
          </a:xfrm>
          <a:prstGeom prst="donut">
            <a:avLst>
              <a:gd name="adj" fmla="val 16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0" b="1">
              <a:solidFill>
                <a:schemeClr val="tx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4B0105A5-A588-3448-9553-1C100B18C8C0}"/>
              </a:ext>
            </a:extLst>
          </p:cNvPr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56" name="object 4">
            <a:extLst>
              <a:ext uri="{FF2B5EF4-FFF2-40B4-BE49-F238E27FC236}">
                <a16:creationId xmlns:a16="http://schemas.microsoft.com/office/drawing/2014/main" id="{6AAE2AD0-F730-324D-8460-4DE4FE82E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7040648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맞는 그림에 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O 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표를 해봐요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649E8FF5-621A-D44A-84E1-46442646CCFB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3F9736D1-4535-F34B-B266-4DA566613212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F1975F21-8302-A54E-BB78-D7411F4E63C7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60" name="object 5">
                <a:extLst>
                  <a:ext uri="{FF2B5EF4-FFF2-40B4-BE49-F238E27FC236}">
                    <a16:creationId xmlns:a16="http://schemas.microsoft.com/office/drawing/2014/main" id="{72857282-3980-1044-8D72-D55D5545F464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27622D26-270E-934E-A7D0-612D12C929A6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62" name="object 7">
                <a:extLst>
                  <a:ext uri="{FF2B5EF4-FFF2-40B4-BE49-F238E27FC236}">
                    <a16:creationId xmlns:a16="http://schemas.microsoft.com/office/drawing/2014/main" id="{B6D22472-2947-A74E-A6DF-A3357137052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63" name="object 9">
                <a:extLst>
                  <a:ext uri="{FF2B5EF4-FFF2-40B4-BE49-F238E27FC236}">
                    <a16:creationId xmlns:a16="http://schemas.microsoft.com/office/drawing/2014/main" id="{DDBFCB55-C065-6546-8730-5AD18797E3C9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64" name="object 10">
                <a:extLst>
                  <a:ext uri="{FF2B5EF4-FFF2-40B4-BE49-F238E27FC236}">
                    <a16:creationId xmlns:a16="http://schemas.microsoft.com/office/drawing/2014/main" id="{A658B02F-78EC-E448-8683-8201E68B880F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 flipH="1">
            <a:off x="6163467" y="816766"/>
            <a:ext cx="45719" cy="5774534"/>
          </a:xfrm>
          <a:custGeom>
            <a:avLst/>
            <a:gdLst/>
            <a:ahLst/>
            <a:cxnLst/>
            <a:rect l="l" t="t" r="r" b="b"/>
            <a:pathLst>
              <a:path h="6612255">
                <a:moveTo>
                  <a:pt x="0" y="0"/>
                </a:moveTo>
                <a:lnTo>
                  <a:pt x="0" y="6611995"/>
                </a:lnTo>
              </a:path>
            </a:pathLst>
          </a:custGeom>
          <a:ln w="7199">
            <a:solidFill>
              <a:srgbClr val="DCDDDD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88" name="object 38"/>
          <p:cNvSpPr txBox="1"/>
          <p:nvPr/>
        </p:nvSpPr>
        <p:spPr>
          <a:xfrm>
            <a:off x="1481873" y="1391707"/>
            <a:ext cx="123230" cy="42789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649" spc="-50" dirty="0">
                <a:solidFill>
                  <a:srgbClr val="727171"/>
                </a:solidFill>
                <a:latin typeface="Gulim"/>
                <a:cs typeface="Gulim"/>
              </a:rPr>
              <a:t>(</a:t>
            </a:r>
            <a:r>
              <a:rPr lang="en-US" sz="2649" spc="-50" dirty="0">
                <a:solidFill>
                  <a:srgbClr val="727171"/>
                </a:solidFill>
                <a:latin typeface="Gulim"/>
                <a:cs typeface="Gulim"/>
              </a:rPr>
              <a:t> </a:t>
            </a:r>
            <a:endParaRPr sz="2649" dirty="0">
              <a:latin typeface="Gulim"/>
              <a:cs typeface="Gulim"/>
            </a:endParaRPr>
          </a:p>
        </p:txBody>
      </p:sp>
      <p:sp>
        <p:nvSpPr>
          <p:cNvPr id="189" name="object 39"/>
          <p:cNvSpPr txBox="1"/>
          <p:nvPr/>
        </p:nvSpPr>
        <p:spPr>
          <a:xfrm>
            <a:off x="2151265" y="1342841"/>
            <a:ext cx="3466660" cy="1035414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235472" marR="6407" indent="-220255">
              <a:lnSpc>
                <a:spcPct val="126800"/>
              </a:lnSpc>
              <a:spcBef>
                <a:spcPts val="114"/>
              </a:spcBef>
            </a:pPr>
            <a:r>
              <a:rPr sz="2649" b="1" baseline="1792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lang="en-US" sz="2649" b="1" baseline="1792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lang="en-US" altLang="ko-KR" sz="2649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) </a:t>
            </a:r>
            <a:r>
              <a:rPr sz="2649" b="1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빨리</a:t>
            </a:r>
            <a:r>
              <a:rPr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낫고 싶으니, </a:t>
            </a:r>
            <a:endParaRPr lang="en-US" sz="2649" b="1" dirty="0">
              <a:solidFill>
                <a:srgbClr val="595857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  <a:p>
            <a:pPr marL="235472" marR="6407" indent="-220255">
              <a:lnSpc>
                <a:spcPct val="126800"/>
              </a:lnSpc>
              <a:spcBef>
                <a:spcPts val="114"/>
              </a:spcBef>
            </a:pPr>
            <a:r>
              <a:rPr lang="en-US"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 </a:t>
            </a:r>
            <a:r>
              <a:rPr lang="ko-KR" altLang="en-US"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</a:t>
            </a:r>
            <a:r>
              <a:rPr sz="2649" b="1" dirty="0" err="1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약을</a:t>
            </a:r>
            <a:r>
              <a:rPr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많이 먹어요.</a:t>
            </a:r>
            <a:endParaRPr sz="2649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190" name="object 40"/>
          <p:cNvSpPr txBox="1"/>
          <p:nvPr/>
        </p:nvSpPr>
        <p:spPr>
          <a:xfrm>
            <a:off x="6584487" y="1391707"/>
            <a:ext cx="123230" cy="42789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649" spc="-50" dirty="0">
                <a:solidFill>
                  <a:srgbClr val="727171"/>
                </a:solidFill>
                <a:latin typeface="Gulim"/>
                <a:cs typeface="Gulim"/>
              </a:rPr>
              <a:t>(</a:t>
            </a:r>
            <a:endParaRPr sz="2649">
              <a:latin typeface="Gulim"/>
              <a:cs typeface="Gulim"/>
            </a:endParaRPr>
          </a:p>
        </p:txBody>
      </p:sp>
      <p:sp>
        <p:nvSpPr>
          <p:cNvPr id="191" name="object 41"/>
          <p:cNvSpPr txBox="1"/>
          <p:nvPr/>
        </p:nvSpPr>
        <p:spPr>
          <a:xfrm>
            <a:off x="7253877" y="1342841"/>
            <a:ext cx="3786104" cy="1050097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242680" marR="6407" indent="-227463">
              <a:lnSpc>
                <a:spcPct val="126800"/>
              </a:lnSpc>
              <a:spcBef>
                <a:spcPts val="114"/>
              </a:spcBef>
            </a:pPr>
            <a:r>
              <a:rPr lang="en-US" altLang="ko-KR" sz="2649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)</a:t>
            </a:r>
            <a:r>
              <a:rPr sz="2649" b="1" baseline="1792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약을 먹고 몸이 이상하면,  </a:t>
            </a:r>
            <a:r>
              <a:rPr lang="en-US" sz="2649" b="1" dirty="0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 </a:t>
            </a:r>
          </a:p>
          <a:p>
            <a:pPr marL="242680" marR="6407" indent="-227463">
              <a:lnSpc>
                <a:spcPct val="126800"/>
              </a:lnSpc>
              <a:spcBef>
                <a:spcPts val="114"/>
              </a:spcBef>
            </a:pPr>
            <a:r>
              <a:rPr lang="en-US"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</a:t>
            </a:r>
            <a:r>
              <a:rPr lang="en-US" sz="2649" b="1" dirty="0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 </a:t>
            </a:r>
            <a:r>
              <a:rPr sz="2649" b="1" dirty="0" err="1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어른에게</a:t>
            </a:r>
            <a:r>
              <a:rPr sz="2649" b="1" dirty="0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</a:t>
            </a:r>
            <a:r>
              <a:rPr sz="2649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알려요.</a:t>
            </a:r>
            <a:endParaRPr sz="2649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grpSp>
        <p:nvGrpSpPr>
          <p:cNvPr id="2" name="그룹 311"/>
          <p:cNvGrpSpPr/>
          <p:nvPr/>
        </p:nvGrpSpPr>
        <p:grpSpPr>
          <a:xfrm>
            <a:off x="7673420" y="3049108"/>
            <a:ext cx="2253283" cy="2385546"/>
            <a:chOff x="5690005" y="4226289"/>
            <a:chExt cx="1938539" cy="1422290"/>
          </a:xfrm>
        </p:grpSpPr>
        <p:sp>
          <p:nvSpPr>
            <p:cNvPr id="255" name="object 107"/>
            <p:cNvSpPr/>
            <p:nvPr/>
          </p:nvSpPr>
          <p:spPr>
            <a:xfrm>
              <a:off x="6870829" y="4810012"/>
              <a:ext cx="225539" cy="196883"/>
            </a:xfrm>
            <a:custGeom>
              <a:avLst/>
              <a:gdLst/>
              <a:ahLst/>
              <a:cxnLst/>
              <a:rect l="l" t="t" r="r" b="b"/>
              <a:pathLst>
                <a:path w="160020" h="277495">
                  <a:moveTo>
                    <a:pt x="96679" y="0"/>
                  </a:moveTo>
                  <a:lnTo>
                    <a:pt x="82813" y="4423"/>
                  </a:lnTo>
                  <a:lnTo>
                    <a:pt x="71996" y="24362"/>
                  </a:lnTo>
                  <a:lnTo>
                    <a:pt x="58531" y="65440"/>
                  </a:lnTo>
                  <a:lnTo>
                    <a:pt x="47604" y="97132"/>
                  </a:lnTo>
                  <a:lnTo>
                    <a:pt x="34820" y="130307"/>
                  </a:lnTo>
                  <a:lnTo>
                    <a:pt x="19740" y="169808"/>
                  </a:lnTo>
                  <a:lnTo>
                    <a:pt x="1927" y="220481"/>
                  </a:lnTo>
                  <a:lnTo>
                    <a:pt x="0" y="238609"/>
                  </a:lnTo>
                  <a:lnTo>
                    <a:pt x="5851" y="254900"/>
                  </a:lnTo>
                  <a:lnTo>
                    <a:pt x="18418" y="267707"/>
                  </a:lnTo>
                  <a:lnTo>
                    <a:pt x="36636" y="275384"/>
                  </a:lnTo>
                  <a:lnTo>
                    <a:pt x="47368" y="276882"/>
                  </a:lnTo>
                  <a:lnTo>
                    <a:pt x="66017" y="270855"/>
                  </a:lnTo>
                  <a:lnTo>
                    <a:pt x="81199" y="249955"/>
                  </a:lnTo>
                  <a:lnTo>
                    <a:pt x="92597" y="223354"/>
                  </a:lnTo>
                  <a:lnTo>
                    <a:pt x="99895" y="200225"/>
                  </a:lnTo>
                  <a:lnTo>
                    <a:pt x="149095" y="67688"/>
                  </a:lnTo>
                  <a:lnTo>
                    <a:pt x="159373" y="35226"/>
                  </a:lnTo>
                  <a:lnTo>
                    <a:pt x="159694" y="17924"/>
                  </a:lnTo>
                  <a:lnTo>
                    <a:pt x="147264" y="9950"/>
                  </a:lnTo>
                  <a:lnTo>
                    <a:pt x="119288" y="5470"/>
                  </a:lnTo>
                  <a:lnTo>
                    <a:pt x="96679" y="0"/>
                  </a:lnTo>
                  <a:close/>
                </a:path>
              </a:pathLst>
            </a:custGeom>
            <a:solidFill>
              <a:srgbClr val="62C5B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6" name="object 108"/>
            <p:cNvSpPr/>
            <p:nvPr/>
          </p:nvSpPr>
          <p:spPr>
            <a:xfrm>
              <a:off x="6802538" y="5571988"/>
              <a:ext cx="731211" cy="76591"/>
            </a:xfrm>
            <a:custGeom>
              <a:avLst/>
              <a:gdLst/>
              <a:ahLst/>
              <a:cxnLst/>
              <a:rect l="l" t="t" r="r" b="b"/>
              <a:pathLst>
                <a:path w="518795" h="107950">
                  <a:moveTo>
                    <a:pt x="259283" y="0"/>
                  </a:moveTo>
                  <a:lnTo>
                    <a:pt x="190353" y="1927"/>
                  </a:lnTo>
                  <a:lnTo>
                    <a:pt x="128414" y="7365"/>
                  </a:lnTo>
                  <a:lnTo>
                    <a:pt x="75939" y="15801"/>
                  </a:lnTo>
                  <a:lnTo>
                    <a:pt x="35398" y="26720"/>
                  </a:lnTo>
                  <a:lnTo>
                    <a:pt x="0" y="53949"/>
                  </a:lnTo>
                  <a:lnTo>
                    <a:pt x="9261" y="68290"/>
                  </a:lnTo>
                  <a:lnTo>
                    <a:pt x="75939" y="92090"/>
                  </a:lnTo>
                  <a:lnTo>
                    <a:pt x="128414" y="100523"/>
                  </a:lnTo>
                  <a:lnTo>
                    <a:pt x="190353" y="105960"/>
                  </a:lnTo>
                  <a:lnTo>
                    <a:pt x="259283" y="107886"/>
                  </a:lnTo>
                  <a:lnTo>
                    <a:pt x="328208" y="105960"/>
                  </a:lnTo>
                  <a:lnTo>
                    <a:pt x="390142" y="100523"/>
                  </a:lnTo>
                  <a:lnTo>
                    <a:pt x="442615" y="92090"/>
                  </a:lnTo>
                  <a:lnTo>
                    <a:pt x="483155" y="81175"/>
                  </a:lnTo>
                  <a:lnTo>
                    <a:pt x="518553" y="53949"/>
                  </a:lnTo>
                  <a:lnTo>
                    <a:pt x="509292" y="39608"/>
                  </a:lnTo>
                  <a:lnTo>
                    <a:pt x="442615" y="15801"/>
                  </a:lnTo>
                  <a:lnTo>
                    <a:pt x="390142" y="7365"/>
                  </a:lnTo>
                  <a:lnTo>
                    <a:pt x="328208" y="1927"/>
                  </a:lnTo>
                  <a:lnTo>
                    <a:pt x="259283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7" name="object 109"/>
            <p:cNvSpPr/>
            <p:nvPr/>
          </p:nvSpPr>
          <p:spPr>
            <a:xfrm>
              <a:off x="7342100" y="4813431"/>
              <a:ext cx="225539" cy="196883"/>
            </a:xfrm>
            <a:custGeom>
              <a:avLst/>
              <a:gdLst/>
              <a:ahLst/>
              <a:cxnLst/>
              <a:rect l="l" t="t" r="r" b="b"/>
              <a:pathLst>
                <a:path w="160020" h="277495">
                  <a:moveTo>
                    <a:pt x="63015" y="0"/>
                  </a:moveTo>
                  <a:lnTo>
                    <a:pt x="40406" y="5478"/>
                  </a:lnTo>
                  <a:lnTo>
                    <a:pt x="12430" y="9950"/>
                  </a:lnTo>
                  <a:lnTo>
                    <a:pt x="0" y="17922"/>
                  </a:lnTo>
                  <a:lnTo>
                    <a:pt x="321" y="35226"/>
                  </a:lnTo>
                  <a:lnTo>
                    <a:pt x="10599" y="67695"/>
                  </a:lnTo>
                  <a:lnTo>
                    <a:pt x="59799" y="200219"/>
                  </a:lnTo>
                  <a:lnTo>
                    <a:pt x="67097" y="223356"/>
                  </a:lnTo>
                  <a:lnTo>
                    <a:pt x="78495" y="249959"/>
                  </a:lnTo>
                  <a:lnTo>
                    <a:pt x="93676" y="270857"/>
                  </a:lnTo>
                  <a:lnTo>
                    <a:pt x="112326" y="276877"/>
                  </a:lnTo>
                  <a:lnTo>
                    <a:pt x="123058" y="275391"/>
                  </a:lnTo>
                  <a:lnTo>
                    <a:pt x="141274" y="267714"/>
                  </a:lnTo>
                  <a:lnTo>
                    <a:pt x="153836" y="254907"/>
                  </a:lnTo>
                  <a:lnTo>
                    <a:pt x="159684" y="238616"/>
                  </a:lnTo>
                  <a:lnTo>
                    <a:pt x="157754" y="220489"/>
                  </a:lnTo>
                  <a:lnTo>
                    <a:pt x="139954" y="169815"/>
                  </a:lnTo>
                  <a:lnTo>
                    <a:pt x="124877" y="130314"/>
                  </a:lnTo>
                  <a:lnTo>
                    <a:pt x="112091" y="97139"/>
                  </a:lnTo>
                  <a:lnTo>
                    <a:pt x="101163" y="65447"/>
                  </a:lnTo>
                  <a:lnTo>
                    <a:pt x="87698" y="24362"/>
                  </a:lnTo>
                  <a:lnTo>
                    <a:pt x="76881" y="4420"/>
                  </a:lnTo>
                  <a:lnTo>
                    <a:pt x="63015" y="0"/>
                  </a:lnTo>
                  <a:close/>
                </a:path>
              </a:pathLst>
            </a:custGeom>
            <a:solidFill>
              <a:srgbClr val="62C5B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8" name="object 110"/>
            <p:cNvSpPr/>
            <p:nvPr/>
          </p:nvSpPr>
          <p:spPr>
            <a:xfrm>
              <a:off x="6954436" y="5495414"/>
              <a:ext cx="196755" cy="1150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9" name="object 111"/>
            <p:cNvSpPr/>
            <p:nvPr/>
          </p:nvSpPr>
          <p:spPr>
            <a:xfrm>
              <a:off x="7202225" y="5512760"/>
              <a:ext cx="196737" cy="1150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0" name="object 112"/>
            <p:cNvSpPr/>
            <p:nvPr/>
          </p:nvSpPr>
          <p:spPr>
            <a:xfrm>
              <a:off x="7024405" y="5113129"/>
              <a:ext cx="155728" cy="445127"/>
            </a:xfrm>
            <a:custGeom>
              <a:avLst/>
              <a:gdLst/>
              <a:ahLst/>
              <a:cxnLst/>
              <a:rect l="l" t="t" r="r" b="b"/>
              <a:pathLst>
                <a:path w="110489" h="627379">
                  <a:moveTo>
                    <a:pt x="110426" y="0"/>
                  </a:moveTo>
                  <a:lnTo>
                    <a:pt x="0" y="0"/>
                  </a:lnTo>
                  <a:lnTo>
                    <a:pt x="0" y="627214"/>
                  </a:lnTo>
                  <a:lnTo>
                    <a:pt x="89954" y="627214"/>
                  </a:lnTo>
                  <a:lnTo>
                    <a:pt x="110426" y="0"/>
                  </a:lnTo>
                  <a:close/>
                </a:path>
              </a:pathLst>
            </a:custGeom>
            <a:solidFill>
              <a:srgbClr val="59637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1" name="object 113"/>
            <p:cNvSpPr/>
            <p:nvPr/>
          </p:nvSpPr>
          <p:spPr>
            <a:xfrm>
              <a:off x="7248816" y="5130482"/>
              <a:ext cx="155728" cy="445127"/>
            </a:xfrm>
            <a:custGeom>
              <a:avLst/>
              <a:gdLst/>
              <a:ahLst/>
              <a:cxnLst/>
              <a:rect l="l" t="t" r="r" b="b"/>
              <a:pathLst>
                <a:path w="110489" h="627379">
                  <a:moveTo>
                    <a:pt x="110439" y="0"/>
                  </a:moveTo>
                  <a:lnTo>
                    <a:pt x="0" y="0"/>
                  </a:lnTo>
                  <a:lnTo>
                    <a:pt x="20485" y="627202"/>
                  </a:lnTo>
                  <a:lnTo>
                    <a:pt x="110439" y="627202"/>
                  </a:lnTo>
                  <a:lnTo>
                    <a:pt x="110439" y="0"/>
                  </a:lnTo>
                  <a:close/>
                </a:path>
              </a:pathLst>
            </a:custGeom>
            <a:solidFill>
              <a:srgbClr val="59637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2" name="object 114"/>
            <p:cNvSpPr/>
            <p:nvPr/>
          </p:nvSpPr>
          <p:spPr>
            <a:xfrm>
              <a:off x="7090850" y="5130483"/>
              <a:ext cx="222854" cy="87403"/>
            </a:xfrm>
            <a:custGeom>
              <a:avLst/>
              <a:gdLst/>
              <a:ahLst/>
              <a:cxnLst/>
              <a:rect l="l" t="t" r="r" b="b"/>
              <a:pathLst>
                <a:path w="158114" h="123190">
                  <a:moveTo>
                    <a:pt x="158038" y="0"/>
                  </a:moveTo>
                  <a:lnTo>
                    <a:pt x="0" y="0"/>
                  </a:lnTo>
                  <a:lnTo>
                    <a:pt x="0" y="122834"/>
                  </a:lnTo>
                  <a:lnTo>
                    <a:pt x="158038" y="122834"/>
                  </a:lnTo>
                  <a:lnTo>
                    <a:pt x="158038" y="0"/>
                  </a:lnTo>
                  <a:close/>
                </a:path>
              </a:pathLst>
            </a:custGeom>
            <a:solidFill>
              <a:srgbClr val="59637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3" name="object 115"/>
            <p:cNvSpPr/>
            <p:nvPr/>
          </p:nvSpPr>
          <p:spPr>
            <a:xfrm>
              <a:off x="7008654" y="4795006"/>
              <a:ext cx="423333" cy="393766"/>
            </a:xfrm>
            <a:custGeom>
              <a:avLst/>
              <a:gdLst/>
              <a:ahLst/>
              <a:cxnLst/>
              <a:rect l="l" t="t" r="r" b="b"/>
              <a:pathLst>
                <a:path w="300354" h="554990">
                  <a:moveTo>
                    <a:pt x="148894" y="0"/>
                  </a:moveTo>
                  <a:lnTo>
                    <a:pt x="0" y="28130"/>
                  </a:lnTo>
                  <a:lnTo>
                    <a:pt x="0" y="554609"/>
                  </a:lnTo>
                  <a:lnTo>
                    <a:pt x="300266" y="554609"/>
                  </a:lnTo>
                  <a:lnTo>
                    <a:pt x="300266" y="32042"/>
                  </a:lnTo>
                  <a:lnTo>
                    <a:pt x="296405" y="27406"/>
                  </a:lnTo>
                  <a:lnTo>
                    <a:pt x="148894" y="0"/>
                  </a:lnTo>
                  <a:close/>
                </a:path>
              </a:pathLst>
            </a:custGeom>
            <a:solidFill>
              <a:srgbClr val="3DBCA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4" name="object 116"/>
            <p:cNvSpPr/>
            <p:nvPr/>
          </p:nvSpPr>
          <p:spPr>
            <a:xfrm>
              <a:off x="7092621" y="4762028"/>
              <a:ext cx="251224" cy="88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5" name="object 117"/>
            <p:cNvSpPr/>
            <p:nvPr/>
          </p:nvSpPr>
          <p:spPr>
            <a:xfrm>
              <a:off x="7283579" y="4911505"/>
              <a:ext cx="95764" cy="12164"/>
            </a:xfrm>
            <a:custGeom>
              <a:avLst/>
              <a:gdLst/>
              <a:ahLst/>
              <a:cxnLst/>
              <a:rect l="l" t="t" r="r" b="b"/>
              <a:pathLst>
                <a:path w="67945" h="17145">
                  <a:moveTo>
                    <a:pt x="67576" y="17017"/>
                  </a:moveTo>
                  <a:lnTo>
                    <a:pt x="0" y="17017"/>
                  </a:lnTo>
                  <a:lnTo>
                    <a:pt x="0" y="0"/>
                  </a:lnTo>
                  <a:lnTo>
                    <a:pt x="67576" y="0"/>
                  </a:lnTo>
                  <a:lnTo>
                    <a:pt x="67576" y="17017"/>
                  </a:lnTo>
                  <a:close/>
                </a:path>
              </a:pathLst>
            </a:custGeom>
            <a:solidFill>
              <a:srgbClr val="61796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6" name="object 118"/>
            <p:cNvSpPr/>
            <p:nvPr/>
          </p:nvSpPr>
          <p:spPr>
            <a:xfrm>
              <a:off x="7008654" y="5174959"/>
              <a:ext cx="423333" cy="0"/>
            </a:xfrm>
            <a:custGeom>
              <a:avLst/>
              <a:gdLst/>
              <a:ahLst/>
              <a:cxnLst/>
              <a:rect l="l" t="t" r="r" b="b"/>
              <a:pathLst>
                <a:path w="300354">
                  <a:moveTo>
                    <a:pt x="0" y="0"/>
                  </a:moveTo>
                  <a:lnTo>
                    <a:pt x="300266" y="0"/>
                  </a:lnTo>
                </a:path>
              </a:pathLst>
            </a:custGeom>
            <a:ln w="38176">
              <a:solidFill>
                <a:srgbClr val="CFEBFB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7" name="object 119"/>
            <p:cNvSpPr/>
            <p:nvPr/>
          </p:nvSpPr>
          <p:spPr>
            <a:xfrm>
              <a:off x="6677900" y="4542072"/>
              <a:ext cx="226680" cy="1272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8" name="object 120"/>
            <p:cNvSpPr/>
            <p:nvPr/>
          </p:nvSpPr>
          <p:spPr>
            <a:xfrm>
              <a:off x="7403668" y="4483823"/>
              <a:ext cx="224876" cy="129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9" name="object 121"/>
            <p:cNvSpPr/>
            <p:nvPr/>
          </p:nvSpPr>
          <p:spPr>
            <a:xfrm>
              <a:off x="6701573" y="4270573"/>
              <a:ext cx="828766" cy="513157"/>
            </a:xfrm>
            <a:custGeom>
              <a:avLst/>
              <a:gdLst/>
              <a:ahLst/>
              <a:cxnLst/>
              <a:rect l="l" t="t" r="r" b="b"/>
              <a:pathLst>
                <a:path w="588010" h="723265">
                  <a:moveTo>
                    <a:pt x="286314" y="0"/>
                  </a:moveTo>
                  <a:lnTo>
                    <a:pt x="242867" y="3512"/>
                  </a:lnTo>
                  <a:lnTo>
                    <a:pt x="200605" y="14257"/>
                  </a:lnTo>
                  <a:lnTo>
                    <a:pt x="160719" y="31672"/>
                  </a:lnTo>
                  <a:lnTo>
                    <a:pt x="123827" y="55110"/>
                  </a:lnTo>
                  <a:lnTo>
                    <a:pt x="90548" y="83924"/>
                  </a:lnTo>
                  <a:lnTo>
                    <a:pt x="61500" y="117466"/>
                  </a:lnTo>
                  <a:lnTo>
                    <a:pt x="37303" y="155089"/>
                  </a:lnTo>
                  <a:lnTo>
                    <a:pt x="18575" y="196145"/>
                  </a:lnTo>
                  <a:lnTo>
                    <a:pt x="5934" y="239987"/>
                  </a:lnTo>
                  <a:lnTo>
                    <a:pt x="0" y="285968"/>
                  </a:lnTo>
                  <a:lnTo>
                    <a:pt x="1390" y="333440"/>
                  </a:lnTo>
                  <a:lnTo>
                    <a:pt x="10723" y="381756"/>
                  </a:lnTo>
                  <a:lnTo>
                    <a:pt x="24527" y="427779"/>
                  </a:lnTo>
                  <a:lnTo>
                    <a:pt x="40398" y="473122"/>
                  </a:lnTo>
                  <a:lnTo>
                    <a:pt x="58562" y="517012"/>
                  </a:lnTo>
                  <a:lnTo>
                    <a:pt x="79239" y="558675"/>
                  </a:lnTo>
                  <a:lnTo>
                    <a:pt x="102652" y="597336"/>
                  </a:lnTo>
                  <a:lnTo>
                    <a:pt x="129024" y="632222"/>
                  </a:lnTo>
                  <a:lnTo>
                    <a:pt x="158577" y="662559"/>
                  </a:lnTo>
                  <a:lnTo>
                    <a:pt x="191535" y="687573"/>
                  </a:lnTo>
                  <a:lnTo>
                    <a:pt x="228118" y="706490"/>
                  </a:lnTo>
                  <a:lnTo>
                    <a:pt x="268551" y="718535"/>
                  </a:lnTo>
                  <a:lnTo>
                    <a:pt x="313055" y="722935"/>
                  </a:lnTo>
                  <a:lnTo>
                    <a:pt x="361853" y="718916"/>
                  </a:lnTo>
                  <a:lnTo>
                    <a:pt x="412281" y="706547"/>
                  </a:lnTo>
                  <a:lnTo>
                    <a:pt x="454945" y="687954"/>
                  </a:lnTo>
                  <a:lnTo>
                    <a:pt x="490437" y="663712"/>
                  </a:lnTo>
                  <a:lnTo>
                    <a:pt x="519349" y="634396"/>
                  </a:lnTo>
                  <a:lnTo>
                    <a:pt x="542276" y="600581"/>
                  </a:lnTo>
                  <a:lnTo>
                    <a:pt x="559810" y="562844"/>
                  </a:lnTo>
                  <a:lnTo>
                    <a:pt x="572543" y="521759"/>
                  </a:lnTo>
                  <a:lnTo>
                    <a:pt x="581068" y="477901"/>
                  </a:lnTo>
                  <a:lnTo>
                    <a:pt x="585979" y="431846"/>
                  </a:lnTo>
                  <a:lnTo>
                    <a:pt x="587869" y="384169"/>
                  </a:lnTo>
                  <a:lnTo>
                    <a:pt x="587329" y="335446"/>
                  </a:lnTo>
                  <a:lnTo>
                    <a:pt x="584954" y="286252"/>
                  </a:lnTo>
                  <a:lnTo>
                    <a:pt x="577944" y="237520"/>
                  </a:lnTo>
                  <a:lnTo>
                    <a:pt x="563769" y="192157"/>
                  </a:lnTo>
                  <a:lnTo>
                    <a:pt x="543210" y="150574"/>
                  </a:lnTo>
                  <a:lnTo>
                    <a:pt x="517050" y="113183"/>
                  </a:lnTo>
                  <a:lnTo>
                    <a:pt x="486073" y="80399"/>
                  </a:lnTo>
                  <a:lnTo>
                    <a:pt x="451060" y="52633"/>
                  </a:lnTo>
                  <a:lnTo>
                    <a:pt x="412795" y="30297"/>
                  </a:lnTo>
                  <a:lnTo>
                    <a:pt x="372061" y="13804"/>
                  </a:lnTo>
                  <a:lnTo>
                    <a:pt x="329640" y="3568"/>
                  </a:lnTo>
                  <a:lnTo>
                    <a:pt x="286314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0" name="object 122"/>
            <p:cNvSpPr/>
            <p:nvPr/>
          </p:nvSpPr>
          <p:spPr>
            <a:xfrm>
              <a:off x="7028683" y="4551178"/>
              <a:ext cx="75180" cy="100018"/>
            </a:xfrm>
            <a:custGeom>
              <a:avLst/>
              <a:gdLst/>
              <a:ahLst/>
              <a:cxnLst/>
              <a:rect l="l" t="t" r="r" b="b"/>
              <a:pathLst>
                <a:path w="53339" h="140970">
                  <a:moveTo>
                    <a:pt x="26009" y="0"/>
                  </a:moveTo>
                  <a:lnTo>
                    <a:pt x="23401" y="11364"/>
                  </a:lnTo>
                  <a:lnTo>
                    <a:pt x="16886" y="40293"/>
                  </a:lnTo>
                  <a:lnTo>
                    <a:pt x="8430" y="79038"/>
                  </a:lnTo>
                  <a:lnTo>
                    <a:pt x="0" y="119849"/>
                  </a:lnTo>
                  <a:lnTo>
                    <a:pt x="8475" y="125782"/>
                  </a:lnTo>
                  <a:lnTo>
                    <a:pt x="16848" y="129928"/>
                  </a:lnTo>
                  <a:lnTo>
                    <a:pt x="30109" y="134239"/>
                  </a:lnTo>
                  <a:lnTo>
                    <a:pt x="53251" y="140665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F4BA8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1" name="object 123"/>
            <p:cNvSpPr/>
            <p:nvPr/>
          </p:nvSpPr>
          <p:spPr>
            <a:xfrm>
              <a:off x="7187586" y="4481903"/>
              <a:ext cx="78760" cy="63976"/>
            </a:xfrm>
            <a:custGeom>
              <a:avLst/>
              <a:gdLst/>
              <a:ahLst/>
              <a:cxnLst/>
              <a:rect l="l" t="t" r="r" b="b"/>
              <a:pathLst>
                <a:path w="55879" h="90170">
                  <a:moveTo>
                    <a:pt x="20163" y="0"/>
                  </a:moveTo>
                  <a:lnTo>
                    <a:pt x="10298" y="5277"/>
                  </a:lnTo>
                  <a:lnTo>
                    <a:pt x="3370" y="16352"/>
                  </a:lnTo>
                  <a:lnTo>
                    <a:pt x="0" y="31630"/>
                  </a:lnTo>
                  <a:lnTo>
                    <a:pt x="808" y="49517"/>
                  </a:lnTo>
                  <a:lnTo>
                    <a:pt x="5834" y="66708"/>
                  </a:lnTo>
                  <a:lnTo>
                    <a:pt x="13968" y="80075"/>
                  </a:lnTo>
                  <a:lnTo>
                    <a:pt x="24107" y="88309"/>
                  </a:lnTo>
                  <a:lnTo>
                    <a:pt x="35149" y="90106"/>
                  </a:lnTo>
                  <a:lnTo>
                    <a:pt x="45006" y="84835"/>
                  </a:lnTo>
                  <a:lnTo>
                    <a:pt x="51930" y="73763"/>
                  </a:lnTo>
                  <a:lnTo>
                    <a:pt x="55299" y="58482"/>
                  </a:lnTo>
                  <a:lnTo>
                    <a:pt x="54491" y="40589"/>
                  </a:lnTo>
                  <a:lnTo>
                    <a:pt x="49465" y="23404"/>
                  </a:lnTo>
                  <a:lnTo>
                    <a:pt x="41332" y="10040"/>
                  </a:lnTo>
                  <a:lnTo>
                    <a:pt x="31197" y="1803"/>
                  </a:lnTo>
                  <a:lnTo>
                    <a:pt x="20163" y="0"/>
                  </a:lnTo>
                  <a:close/>
                </a:path>
              </a:pathLst>
            </a:custGeom>
            <a:solidFill>
              <a:srgbClr val="86605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2" name="object 124"/>
            <p:cNvSpPr/>
            <p:nvPr/>
          </p:nvSpPr>
          <p:spPr>
            <a:xfrm>
              <a:off x="7171453" y="4416379"/>
              <a:ext cx="135144" cy="27483"/>
            </a:xfrm>
            <a:custGeom>
              <a:avLst/>
              <a:gdLst/>
              <a:ahLst/>
              <a:cxnLst/>
              <a:rect l="l" t="t" r="r" b="b"/>
              <a:pathLst>
                <a:path w="95885" h="38735">
                  <a:moveTo>
                    <a:pt x="45506" y="0"/>
                  </a:moveTo>
                  <a:lnTo>
                    <a:pt x="10599" y="16563"/>
                  </a:lnTo>
                  <a:lnTo>
                    <a:pt x="0" y="30414"/>
                  </a:lnTo>
                  <a:lnTo>
                    <a:pt x="1130" y="35177"/>
                  </a:lnTo>
                  <a:lnTo>
                    <a:pt x="6045" y="38225"/>
                  </a:lnTo>
                  <a:lnTo>
                    <a:pt x="7454" y="38606"/>
                  </a:lnTo>
                  <a:lnTo>
                    <a:pt x="11455" y="38606"/>
                  </a:lnTo>
                  <a:lnTo>
                    <a:pt x="13995" y="37310"/>
                  </a:lnTo>
                  <a:lnTo>
                    <a:pt x="15468" y="34948"/>
                  </a:lnTo>
                  <a:lnTo>
                    <a:pt x="17074" y="32705"/>
                  </a:lnTo>
                  <a:lnTo>
                    <a:pt x="21618" y="27530"/>
                  </a:lnTo>
                  <a:lnTo>
                    <a:pt x="28891" y="21437"/>
                  </a:lnTo>
                  <a:lnTo>
                    <a:pt x="38684" y="16444"/>
                  </a:lnTo>
                  <a:lnTo>
                    <a:pt x="46858" y="15498"/>
                  </a:lnTo>
                  <a:lnTo>
                    <a:pt x="94544" y="15498"/>
                  </a:lnTo>
                  <a:lnTo>
                    <a:pt x="94018" y="13650"/>
                  </a:lnTo>
                  <a:lnTo>
                    <a:pt x="90258" y="11555"/>
                  </a:lnTo>
                  <a:lnTo>
                    <a:pt x="75809" y="5249"/>
                  </a:lnTo>
                  <a:lnTo>
                    <a:pt x="60229" y="1283"/>
                  </a:lnTo>
                  <a:lnTo>
                    <a:pt x="45506" y="0"/>
                  </a:lnTo>
                  <a:close/>
                </a:path>
                <a:path w="95885" h="38735">
                  <a:moveTo>
                    <a:pt x="94544" y="15498"/>
                  </a:moveTo>
                  <a:lnTo>
                    <a:pt x="46858" y="15498"/>
                  </a:lnTo>
                  <a:lnTo>
                    <a:pt x="58178" y="16703"/>
                  </a:lnTo>
                  <a:lnTo>
                    <a:pt x="70756" y="19953"/>
                  </a:lnTo>
                  <a:lnTo>
                    <a:pt x="82702" y="25144"/>
                  </a:lnTo>
                  <a:lnTo>
                    <a:pt x="86461" y="27239"/>
                  </a:lnTo>
                  <a:lnTo>
                    <a:pt x="91186" y="25880"/>
                  </a:lnTo>
                  <a:lnTo>
                    <a:pt x="95364" y="18374"/>
                  </a:lnTo>
                  <a:lnTo>
                    <a:pt x="94544" y="15498"/>
                  </a:lnTo>
                  <a:close/>
                </a:path>
              </a:pathLst>
            </a:custGeom>
            <a:solidFill>
              <a:srgbClr val="86605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3" name="object 125"/>
            <p:cNvSpPr/>
            <p:nvPr/>
          </p:nvSpPr>
          <p:spPr>
            <a:xfrm>
              <a:off x="6865963" y="4508836"/>
              <a:ext cx="78760" cy="63976"/>
            </a:xfrm>
            <a:custGeom>
              <a:avLst/>
              <a:gdLst/>
              <a:ahLst/>
              <a:cxnLst/>
              <a:rect l="l" t="t" r="r" b="b"/>
              <a:pathLst>
                <a:path w="55879" h="90170">
                  <a:moveTo>
                    <a:pt x="20161" y="0"/>
                  </a:moveTo>
                  <a:lnTo>
                    <a:pt x="10302" y="5277"/>
                  </a:lnTo>
                  <a:lnTo>
                    <a:pt x="3373" y="16352"/>
                  </a:lnTo>
                  <a:lnTo>
                    <a:pt x="0" y="31630"/>
                  </a:lnTo>
                  <a:lnTo>
                    <a:pt x="806" y="49517"/>
                  </a:lnTo>
                  <a:lnTo>
                    <a:pt x="5834" y="66701"/>
                  </a:lnTo>
                  <a:lnTo>
                    <a:pt x="13971" y="80065"/>
                  </a:lnTo>
                  <a:lnTo>
                    <a:pt x="24111" y="88302"/>
                  </a:lnTo>
                  <a:lnTo>
                    <a:pt x="35147" y="90106"/>
                  </a:lnTo>
                  <a:lnTo>
                    <a:pt x="45004" y="84828"/>
                  </a:lnTo>
                  <a:lnTo>
                    <a:pt x="51930" y="73753"/>
                  </a:lnTo>
                  <a:lnTo>
                    <a:pt x="55303" y="58475"/>
                  </a:lnTo>
                  <a:lnTo>
                    <a:pt x="54502" y="40589"/>
                  </a:lnTo>
                  <a:lnTo>
                    <a:pt x="49474" y="23399"/>
                  </a:lnTo>
                  <a:lnTo>
                    <a:pt x="41337" y="10036"/>
                  </a:lnTo>
                  <a:lnTo>
                    <a:pt x="31197" y="1802"/>
                  </a:lnTo>
                  <a:lnTo>
                    <a:pt x="20161" y="0"/>
                  </a:lnTo>
                  <a:close/>
                </a:path>
              </a:pathLst>
            </a:custGeom>
            <a:solidFill>
              <a:srgbClr val="86605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4" name="object 126"/>
            <p:cNvSpPr/>
            <p:nvPr/>
          </p:nvSpPr>
          <p:spPr>
            <a:xfrm>
              <a:off x="6817985" y="4444888"/>
              <a:ext cx="134249" cy="28834"/>
            </a:xfrm>
            <a:custGeom>
              <a:avLst/>
              <a:gdLst/>
              <a:ahLst/>
              <a:cxnLst/>
              <a:rect l="l" t="t" r="r" b="b"/>
              <a:pathLst>
                <a:path w="95250" h="40639">
                  <a:moveTo>
                    <a:pt x="53238" y="0"/>
                  </a:moveTo>
                  <a:lnTo>
                    <a:pt x="14492" y="16984"/>
                  </a:lnTo>
                  <a:lnTo>
                    <a:pt x="0" y="30810"/>
                  </a:lnTo>
                  <a:lnTo>
                    <a:pt x="254" y="35725"/>
                  </a:lnTo>
                  <a:lnTo>
                    <a:pt x="4940" y="39941"/>
                  </a:lnTo>
                  <a:lnTo>
                    <a:pt x="6794" y="40601"/>
                  </a:lnTo>
                  <a:lnTo>
                    <a:pt x="10782" y="40601"/>
                  </a:lnTo>
                  <a:lnTo>
                    <a:pt x="12890" y="39738"/>
                  </a:lnTo>
                  <a:lnTo>
                    <a:pt x="14427" y="38023"/>
                  </a:lnTo>
                  <a:lnTo>
                    <a:pt x="24043" y="29255"/>
                  </a:lnTo>
                  <a:lnTo>
                    <a:pt x="34885" y="22112"/>
                  </a:lnTo>
                  <a:lnTo>
                    <a:pt x="45200" y="17305"/>
                  </a:lnTo>
                  <a:lnTo>
                    <a:pt x="53251" y="15544"/>
                  </a:lnTo>
                  <a:lnTo>
                    <a:pt x="93535" y="15544"/>
                  </a:lnTo>
                  <a:lnTo>
                    <a:pt x="91084" y="13525"/>
                  </a:lnTo>
                  <a:lnTo>
                    <a:pt x="87871" y="11187"/>
                  </a:lnTo>
                  <a:lnTo>
                    <a:pt x="79871" y="6572"/>
                  </a:lnTo>
                  <a:lnTo>
                    <a:pt x="68026" y="2052"/>
                  </a:lnTo>
                  <a:lnTo>
                    <a:pt x="53238" y="0"/>
                  </a:lnTo>
                  <a:close/>
                </a:path>
                <a:path w="95250" h="40639">
                  <a:moveTo>
                    <a:pt x="93535" y="15544"/>
                  </a:moveTo>
                  <a:lnTo>
                    <a:pt x="53251" y="15544"/>
                  </a:lnTo>
                  <a:lnTo>
                    <a:pt x="64141" y="17104"/>
                  </a:lnTo>
                  <a:lnTo>
                    <a:pt x="73001" y="20518"/>
                  </a:lnTo>
                  <a:lnTo>
                    <a:pt x="78977" y="23944"/>
                  </a:lnTo>
                  <a:lnTo>
                    <a:pt x="81216" y="25539"/>
                  </a:lnTo>
                  <a:lnTo>
                    <a:pt x="84531" y="28257"/>
                  </a:lnTo>
                  <a:lnTo>
                    <a:pt x="89420" y="27774"/>
                  </a:lnTo>
                  <a:lnTo>
                    <a:pt x="94869" y="21158"/>
                  </a:lnTo>
                  <a:lnTo>
                    <a:pt x="94399" y="16256"/>
                  </a:lnTo>
                  <a:lnTo>
                    <a:pt x="93535" y="15544"/>
                  </a:lnTo>
                  <a:close/>
                </a:path>
              </a:pathLst>
            </a:custGeom>
            <a:solidFill>
              <a:srgbClr val="86605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5" name="object 127"/>
            <p:cNvSpPr/>
            <p:nvPr/>
          </p:nvSpPr>
          <p:spPr>
            <a:xfrm>
              <a:off x="7405425" y="4250547"/>
              <a:ext cx="68915" cy="41448"/>
            </a:xfrm>
            <a:custGeom>
              <a:avLst/>
              <a:gdLst/>
              <a:ahLst/>
              <a:cxnLst/>
              <a:rect l="l" t="t" r="r" b="b"/>
              <a:pathLst>
                <a:path w="48895" h="58420">
                  <a:moveTo>
                    <a:pt x="25819" y="0"/>
                  </a:moveTo>
                  <a:lnTo>
                    <a:pt x="23494" y="901"/>
                  </a:lnTo>
                  <a:lnTo>
                    <a:pt x="0" y="54000"/>
                  </a:lnTo>
                  <a:lnTo>
                    <a:pt x="368" y="55765"/>
                  </a:lnTo>
                  <a:lnTo>
                    <a:pt x="2311" y="57581"/>
                  </a:lnTo>
                  <a:lnTo>
                    <a:pt x="3263" y="57937"/>
                  </a:lnTo>
                  <a:lnTo>
                    <a:pt x="4851" y="57937"/>
                  </a:lnTo>
                  <a:lnTo>
                    <a:pt x="5473" y="57797"/>
                  </a:lnTo>
                  <a:lnTo>
                    <a:pt x="28955" y="45377"/>
                  </a:lnTo>
                  <a:lnTo>
                    <a:pt x="12318" y="45377"/>
                  </a:lnTo>
                  <a:lnTo>
                    <a:pt x="30606" y="4038"/>
                  </a:lnTo>
                  <a:lnTo>
                    <a:pt x="29717" y="1739"/>
                  </a:lnTo>
                  <a:lnTo>
                    <a:pt x="27749" y="876"/>
                  </a:lnTo>
                  <a:lnTo>
                    <a:pt x="25819" y="0"/>
                  </a:lnTo>
                  <a:close/>
                </a:path>
                <a:path w="48895" h="58420">
                  <a:moveTo>
                    <a:pt x="44208" y="28524"/>
                  </a:moveTo>
                  <a:lnTo>
                    <a:pt x="12318" y="45377"/>
                  </a:lnTo>
                  <a:lnTo>
                    <a:pt x="28955" y="45377"/>
                  </a:lnTo>
                  <a:lnTo>
                    <a:pt x="47828" y="35394"/>
                  </a:lnTo>
                  <a:lnTo>
                    <a:pt x="48552" y="33045"/>
                  </a:lnTo>
                  <a:lnTo>
                    <a:pt x="46558" y="29260"/>
                  </a:lnTo>
                  <a:lnTo>
                    <a:pt x="44208" y="28524"/>
                  </a:lnTo>
                  <a:close/>
                </a:path>
              </a:pathLst>
            </a:custGeom>
            <a:solidFill>
              <a:srgbClr val="86605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6" name="object 128"/>
            <p:cNvSpPr/>
            <p:nvPr/>
          </p:nvSpPr>
          <p:spPr>
            <a:xfrm>
              <a:off x="6862538" y="4661838"/>
              <a:ext cx="75841" cy="381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7" name="object 129"/>
            <p:cNvSpPr/>
            <p:nvPr/>
          </p:nvSpPr>
          <p:spPr>
            <a:xfrm>
              <a:off x="7354354" y="4623272"/>
              <a:ext cx="75824" cy="381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8" name="object 130"/>
            <p:cNvSpPr/>
            <p:nvPr/>
          </p:nvSpPr>
          <p:spPr>
            <a:xfrm>
              <a:off x="6627977" y="4226289"/>
              <a:ext cx="923635" cy="416743"/>
            </a:xfrm>
            <a:custGeom>
              <a:avLst/>
              <a:gdLst/>
              <a:ahLst/>
              <a:cxnLst/>
              <a:rect l="l" t="t" r="r" b="b"/>
              <a:pathLst>
                <a:path w="655320" h="587375">
                  <a:moveTo>
                    <a:pt x="592423" y="99326"/>
                  </a:moveTo>
                  <a:lnTo>
                    <a:pt x="94297" y="99326"/>
                  </a:lnTo>
                  <a:lnTo>
                    <a:pt x="45003" y="119842"/>
                  </a:lnTo>
                  <a:lnTo>
                    <a:pt x="18749" y="136725"/>
                  </a:lnTo>
                  <a:lnTo>
                    <a:pt x="6695" y="159012"/>
                  </a:lnTo>
                  <a:lnTo>
                    <a:pt x="0" y="195745"/>
                  </a:lnTo>
                  <a:lnTo>
                    <a:pt x="556" y="228348"/>
                  </a:lnTo>
                  <a:lnTo>
                    <a:pt x="8162" y="275798"/>
                  </a:lnTo>
                  <a:lnTo>
                    <a:pt x="21267" y="333001"/>
                  </a:lnTo>
                  <a:lnTo>
                    <a:pt x="38319" y="394866"/>
                  </a:lnTo>
                  <a:lnTo>
                    <a:pt x="57764" y="456303"/>
                  </a:lnTo>
                  <a:lnTo>
                    <a:pt x="78052" y="512218"/>
                  </a:lnTo>
                  <a:lnTo>
                    <a:pt x="97630" y="557521"/>
                  </a:lnTo>
                  <a:lnTo>
                    <a:pt x="114947" y="587121"/>
                  </a:lnTo>
                  <a:lnTo>
                    <a:pt x="96935" y="526799"/>
                  </a:lnTo>
                  <a:lnTo>
                    <a:pt x="83746" y="462281"/>
                  </a:lnTo>
                  <a:lnTo>
                    <a:pt x="75478" y="405700"/>
                  </a:lnTo>
                  <a:lnTo>
                    <a:pt x="72224" y="369189"/>
                  </a:lnTo>
                  <a:lnTo>
                    <a:pt x="92274" y="311168"/>
                  </a:lnTo>
                  <a:lnTo>
                    <a:pt x="102462" y="277736"/>
                  </a:lnTo>
                  <a:lnTo>
                    <a:pt x="105941" y="256210"/>
                  </a:lnTo>
                  <a:lnTo>
                    <a:pt x="105867" y="233908"/>
                  </a:lnTo>
                  <a:lnTo>
                    <a:pt x="323316" y="233908"/>
                  </a:lnTo>
                  <a:lnTo>
                    <a:pt x="361552" y="213388"/>
                  </a:lnTo>
                  <a:lnTo>
                    <a:pt x="397555" y="186333"/>
                  </a:lnTo>
                  <a:lnTo>
                    <a:pt x="401688" y="182130"/>
                  </a:lnTo>
                  <a:lnTo>
                    <a:pt x="466664" y="182130"/>
                  </a:lnTo>
                  <a:lnTo>
                    <a:pt x="483450" y="156705"/>
                  </a:lnTo>
                  <a:lnTo>
                    <a:pt x="635683" y="156705"/>
                  </a:lnTo>
                  <a:lnTo>
                    <a:pt x="635088" y="154165"/>
                  </a:lnTo>
                  <a:lnTo>
                    <a:pt x="623277" y="126265"/>
                  </a:lnTo>
                  <a:lnTo>
                    <a:pt x="605026" y="106200"/>
                  </a:lnTo>
                  <a:lnTo>
                    <a:pt x="592423" y="99326"/>
                  </a:lnTo>
                  <a:close/>
                </a:path>
                <a:path w="655320" h="587375">
                  <a:moveTo>
                    <a:pt x="642349" y="187921"/>
                  </a:moveTo>
                  <a:lnTo>
                    <a:pt x="532993" y="187921"/>
                  </a:lnTo>
                  <a:lnTo>
                    <a:pt x="560136" y="237389"/>
                  </a:lnTo>
                  <a:lnTo>
                    <a:pt x="577256" y="264144"/>
                  </a:lnTo>
                  <a:lnTo>
                    <a:pt x="591618" y="277425"/>
                  </a:lnTo>
                  <a:lnTo>
                    <a:pt x="610489" y="286473"/>
                  </a:lnTo>
                  <a:lnTo>
                    <a:pt x="632017" y="356769"/>
                  </a:lnTo>
                  <a:lnTo>
                    <a:pt x="642362" y="399259"/>
                  </a:lnTo>
                  <a:lnTo>
                    <a:pt x="644378" y="431095"/>
                  </a:lnTo>
                  <a:lnTo>
                    <a:pt x="640918" y="469430"/>
                  </a:lnTo>
                  <a:lnTo>
                    <a:pt x="650716" y="438532"/>
                  </a:lnTo>
                  <a:lnTo>
                    <a:pt x="654553" y="400424"/>
                  </a:lnTo>
                  <a:lnTo>
                    <a:pt x="654982" y="368060"/>
                  </a:lnTo>
                  <a:lnTo>
                    <a:pt x="654558" y="354393"/>
                  </a:lnTo>
                  <a:lnTo>
                    <a:pt x="649331" y="262575"/>
                  </a:lnTo>
                  <a:lnTo>
                    <a:pt x="645561" y="211112"/>
                  </a:lnTo>
                  <a:lnTo>
                    <a:pt x="642349" y="187921"/>
                  </a:lnTo>
                  <a:close/>
                </a:path>
                <a:path w="655320" h="587375">
                  <a:moveTo>
                    <a:pt x="323316" y="233908"/>
                  </a:moveTo>
                  <a:lnTo>
                    <a:pt x="105867" y="233908"/>
                  </a:lnTo>
                  <a:lnTo>
                    <a:pt x="108292" y="278218"/>
                  </a:lnTo>
                  <a:lnTo>
                    <a:pt x="183801" y="276108"/>
                  </a:lnTo>
                  <a:lnTo>
                    <a:pt x="231828" y="270576"/>
                  </a:lnTo>
                  <a:lnTo>
                    <a:pt x="272945" y="257276"/>
                  </a:lnTo>
                  <a:lnTo>
                    <a:pt x="323316" y="233908"/>
                  </a:lnTo>
                  <a:close/>
                </a:path>
                <a:path w="655320" h="587375">
                  <a:moveTo>
                    <a:pt x="635683" y="156705"/>
                  </a:moveTo>
                  <a:lnTo>
                    <a:pt x="483450" y="156705"/>
                  </a:lnTo>
                  <a:lnTo>
                    <a:pt x="500337" y="196822"/>
                  </a:lnTo>
                  <a:lnTo>
                    <a:pt x="511200" y="219419"/>
                  </a:lnTo>
                  <a:lnTo>
                    <a:pt x="520748" y="232798"/>
                  </a:lnTo>
                  <a:lnTo>
                    <a:pt x="533692" y="245262"/>
                  </a:lnTo>
                  <a:lnTo>
                    <a:pt x="532993" y="187921"/>
                  </a:lnTo>
                  <a:lnTo>
                    <a:pt x="642349" y="187921"/>
                  </a:lnTo>
                  <a:lnTo>
                    <a:pt x="641422" y="181232"/>
                  </a:lnTo>
                  <a:lnTo>
                    <a:pt x="635683" y="156705"/>
                  </a:lnTo>
                  <a:close/>
                </a:path>
                <a:path w="655320" h="587375">
                  <a:moveTo>
                    <a:pt x="466664" y="182130"/>
                  </a:moveTo>
                  <a:lnTo>
                    <a:pt x="401688" y="182130"/>
                  </a:lnTo>
                  <a:lnTo>
                    <a:pt x="393100" y="201943"/>
                  </a:lnTo>
                  <a:lnTo>
                    <a:pt x="386232" y="213526"/>
                  </a:lnTo>
                  <a:lnTo>
                    <a:pt x="377483" y="221353"/>
                  </a:lnTo>
                  <a:lnTo>
                    <a:pt x="363245" y="229908"/>
                  </a:lnTo>
                  <a:lnTo>
                    <a:pt x="416740" y="213525"/>
                  </a:lnTo>
                  <a:lnTo>
                    <a:pt x="447089" y="200440"/>
                  </a:lnTo>
                  <a:lnTo>
                    <a:pt x="465570" y="183788"/>
                  </a:lnTo>
                  <a:lnTo>
                    <a:pt x="466664" y="182130"/>
                  </a:lnTo>
                  <a:close/>
                </a:path>
                <a:path w="655320" h="587375">
                  <a:moveTo>
                    <a:pt x="379450" y="0"/>
                  </a:moveTo>
                  <a:lnTo>
                    <a:pt x="336964" y="3295"/>
                  </a:lnTo>
                  <a:lnTo>
                    <a:pt x="287902" y="11594"/>
                  </a:lnTo>
                  <a:lnTo>
                    <a:pt x="235432" y="24261"/>
                  </a:lnTo>
                  <a:lnTo>
                    <a:pt x="182719" y="40660"/>
                  </a:lnTo>
                  <a:lnTo>
                    <a:pt x="132930" y="60155"/>
                  </a:lnTo>
                  <a:lnTo>
                    <a:pt x="89231" y="82111"/>
                  </a:lnTo>
                  <a:lnTo>
                    <a:pt x="54787" y="105892"/>
                  </a:lnTo>
                  <a:lnTo>
                    <a:pt x="94297" y="99326"/>
                  </a:lnTo>
                  <a:lnTo>
                    <a:pt x="592423" y="99326"/>
                  </a:lnTo>
                  <a:lnTo>
                    <a:pt x="581991" y="93636"/>
                  </a:lnTo>
                  <a:lnTo>
                    <a:pt x="555828" y="88239"/>
                  </a:lnTo>
                  <a:lnTo>
                    <a:pt x="531619" y="61145"/>
                  </a:lnTo>
                  <a:lnTo>
                    <a:pt x="492871" y="31951"/>
                  </a:lnTo>
                  <a:lnTo>
                    <a:pt x="441506" y="8842"/>
                  </a:lnTo>
                  <a:lnTo>
                    <a:pt x="379450" y="0"/>
                  </a:lnTo>
                  <a:close/>
                </a:path>
              </a:pathLst>
            </a:custGeom>
            <a:solidFill>
              <a:srgbClr val="866056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9" name="object 131"/>
            <p:cNvSpPr/>
            <p:nvPr/>
          </p:nvSpPr>
          <p:spPr>
            <a:xfrm>
              <a:off x="6899714" y="4347556"/>
              <a:ext cx="246320" cy="565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0" name="object 132"/>
            <p:cNvSpPr/>
            <p:nvPr/>
          </p:nvSpPr>
          <p:spPr>
            <a:xfrm>
              <a:off x="7078945" y="4814789"/>
              <a:ext cx="422438" cy="177961"/>
            </a:xfrm>
            <a:custGeom>
              <a:avLst/>
              <a:gdLst/>
              <a:ahLst/>
              <a:cxnLst/>
              <a:rect l="l" t="t" r="r" b="b"/>
              <a:pathLst>
                <a:path w="299720" h="250825">
                  <a:moveTo>
                    <a:pt x="45550" y="0"/>
                  </a:moveTo>
                  <a:lnTo>
                    <a:pt x="33909" y="3906"/>
                  </a:lnTo>
                  <a:lnTo>
                    <a:pt x="27546" y="13292"/>
                  </a:lnTo>
                  <a:lnTo>
                    <a:pt x="33604" y="17851"/>
                  </a:lnTo>
                  <a:lnTo>
                    <a:pt x="13601" y="21420"/>
                  </a:lnTo>
                  <a:lnTo>
                    <a:pt x="11290" y="38209"/>
                  </a:lnTo>
                  <a:lnTo>
                    <a:pt x="24206" y="40978"/>
                  </a:lnTo>
                  <a:lnTo>
                    <a:pt x="21032" y="41684"/>
                  </a:lnTo>
                  <a:lnTo>
                    <a:pt x="13898" y="44038"/>
                  </a:lnTo>
                  <a:lnTo>
                    <a:pt x="6380" y="48393"/>
                  </a:lnTo>
                  <a:lnTo>
                    <a:pt x="2057" y="55100"/>
                  </a:lnTo>
                  <a:lnTo>
                    <a:pt x="0" y="65755"/>
                  </a:lnTo>
                  <a:lnTo>
                    <a:pt x="16268" y="69527"/>
                  </a:lnTo>
                  <a:lnTo>
                    <a:pt x="11468" y="75093"/>
                  </a:lnTo>
                  <a:lnTo>
                    <a:pt x="36907" y="90736"/>
                  </a:lnTo>
                  <a:lnTo>
                    <a:pt x="46139" y="91803"/>
                  </a:lnTo>
                  <a:lnTo>
                    <a:pt x="53524" y="93568"/>
                  </a:lnTo>
                  <a:lnTo>
                    <a:pt x="57743" y="96442"/>
                  </a:lnTo>
                  <a:lnTo>
                    <a:pt x="60376" y="102483"/>
                  </a:lnTo>
                  <a:lnTo>
                    <a:pt x="63004" y="113749"/>
                  </a:lnTo>
                  <a:lnTo>
                    <a:pt x="62845" y="137675"/>
                  </a:lnTo>
                  <a:lnTo>
                    <a:pt x="67871" y="150809"/>
                  </a:lnTo>
                  <a:lnTo>
                    <a:pt x="82657" y="157792"/>
                  </a:lnTo>
                  <a:lnTo>
                    <a:pt x="111772" y="163266"/>
                  </a:lnTo>
                  <a:lnTo>
                    <a:pt x="135407" y="181667"/>
                  </a:lnTo>
                  <a:lnTo>
                    <a:pt x="189188" y="219432"/>
                  </a:lnTo>
                  <a:lnTo>
                    <a:pt x="247432" y="250405"/>
                  </a:lnTo>
                  <a:lnTo>
                    <a:pt x="284454" y="248432"/>
                  </a:lnTo>
                  <a:lnTo>
                    <a:pt x="299700" y="219716"/>
                  </a:lnTo>
                  <a:lnTo>
                    <a:pt x="290029" y="195919"/>
                  </a:lnTo>
                  <a:lnTo>
                    <a:pt x="242163" y="164238"/>
                  </a:lnTo>
                  <a:lnTo>
                    <a:pt x="142824" y="111869"/>
                  </a:lnTo>
                  <a:lnTo>
                    <a:pt x="143141" y="104909"/>
                  </a:lnTo>
                  <a:lnTo>
                    <a:pt x="143464" y="96442"/>
                  </a:lnTo>
                  <a:lnTo>
                    <a:pt x="143421" y="93568"/>
                  </a:lnTo>
                  <a:lnTo>
                    <a:pt x="141389" y="66176"/>
                  </a:lnTo>
                  <a:lnTo>
                    <a:pt x="119250" y="22736"/>
                  </a:lnTo>
                  <a:lnTo>
                    <a:pt x="66189" y="1189"/>
                  </a:lnTo>
                  <a:lnTo>
                    <a:pt x="45550" y="0"/>
                  </a:lnTo>
                  <a:close/>
                </a:path>
              </a:pathLst>
            </a:custGeom>
            <a:solidFill>
              <a:srgbClr val="FBD9B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1" name="object 133"/>
            <p:cNvSpPr/>
            <p:nvPr/>
          </p:nvSpPr>
          <p:spPr>
            <a:xfrm>
              <a:off x="7077228" y="4813738"/>
              <a:ext cx="495364" cy="2087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2" name="object 134"/>
            <p:cNvSpPr/>
            <p:nvPr/>
          </p:nvSpPr>
          <p:spPr>
            <a:xfrm>
              <a:off x="7108347" y="4675093"/>
              <a:ext cx="86813" cy="60371"/>
            </a:xfrm>
            <a:custGeom>
              <a:avLst/>
              <a:gdLst/>
              <a:ahLst/>
              <a:cxnLst/>
              <a:rect l="l" t="t" r="r" b="b"/>
              <a:pathLst>
                <a:path w="61595" h="85090">
                  <a:moveTo>
                    <a:pt x="22434" y="0"/>
                  </a:moveTo>
                  <a:lnTo>
                    <a:pt x="11511" y="5338"/>
                  </a:lnTo>
                  <a:lnTo>
                    <a:pt x="3800" y="16065"/>
                  </a:lnTo>
                  <a:lnTo>
                    <a:pt x="0" y="30650"/>
                  </a:lnTo>
                  <a:lnTo>
                    <a:pt x="806" y="47561"/>
                  </a:lnTo>
                  <a:lnTo>
                    <a:pt x="6283" y="63661"/>
                  </a:lnTo>
                  <a:lnTo>
                    <a:pt x="15216" y="76034"/>
                  </a:lnTo>
                  <a:lnTo>
                    <a:pt x="26390" y="83483"/>
                  </a:lnTo>
                  <a:lnTo>
                    <a:pt x="38589" y="84810"/>
                  </a:lnTo>
                  <a:lnTo>
                    <a:pt x="49517" y="79464"/>
                  </a:lnTo>
                  <a:lnTo>
                    <a:pt x="57228" y="68733"/>
                  </a:lnTo>
                  <a:lnTo>
                    <a:pt x="61026" y="54147"/>
                  </a:lnTo>
                  <a:lnTo>
                    <a:pt x="60217" y="37236"/>
                  </a:lnTo>
                  <a:lnTo>
                    <a:pt x="54740" y="21136"/>
                  </a:lnTo>
                  <a:lnTo>
                    <a:pt x="45807" y="8764"/>
                  </a:lnTo>
                  <a:lnTo>
                    <a:pt x="34633" y="1319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C9473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3" name="object 135"/>
            <p:cNvSpPr/>
            <p:nvPr/>
          </p:nvSpPr>
          <p:spPr>
            <a:xfrm>
              <a:off x="6627026" y="4946237"/>
              <a:ext cx="340744" cy="1399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4" name="object 136"/>
            <p:cNvSpPr/>
            <p:nvPr/>
          </p:nvSpPr>
          <p:spPr>
            <a:xfrm>
              <a:off x="6407179" y="5217823"/>
              <a:ext cx="288049" cy="1308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5" name="object 137"/>
            <p:cNvSpPr/>
            <p:nvPr/>
          </p:nvSpPr>
          <p:spPr>
            <a:xfrm>
              <a:off x="5976240" y="5568735"/>
              <a:ext cx="521782" cy="76591"/>
            </a:xfrm>
            <a:custGeom>
              <a:avLst/>
              <a:gdLst/>
              <a:ahLst/>
              <a:cxnLst/>
              <a:rect l="l" t="t" r="r" b="b"/>
              <a:pathLst>
                <a:path w="370204" h="107950">
                  <a:moveTo>
                    <a:pt x="185026" y="0"/>
                  </a:moveTo>
                  <a:lnTo>
                    <a:pt x="113001" y="4237"/>
                  </a:lnTo>
                  <a:lnTo>
                    <a:pt x="54189" y="15795"/>
                  </a:lnTo>
                  <a:lnTo>
                    <a:pt x="14538" y="32939"/>
                  </a:lnTo>
                  <a:lnTo>
                    <a:pt x="0" y="53936"/>
                  </a:lnTo>
                  <a:lnTo>
                    <a:pt x="14538" y="74935"/>
                  </a:lnTo>
                  <a:lnTo>
                    <a:pt x="54189" y="92084"/>
                  </a:lnTo>
                  <a:lnTo>
                    <a:pt x="113001" y="103646"/>
                  </a:lnTo>
                  <a:lnTo>
                    <a:pt x="185026" y="107886"/>
                  </a:lnTo>
                  <a:lnTo>
                    <a:pt x="257043" y="103646"/>
                  </a:lnTo>
                  <a:lnTo>
                    <a:pt x="315852" y="92084"/>
                  </a:lnTo>
                  <a:lnTo>
                    <a:pt x="355501" y="74935"/>
                  </a:lnTo>
                  <a:lnTo>
                    <a:pt x="370039" y="53936"/>
                  </a:lnTo>
                  <a:lnTo>
                    <a:pt x="355501" y="32939"/>
                  </a:lnTo>
                  <a:lnTo>
                    <a:pt x="315852" y="15795"/>
                  </a:lnTo>
                  <a:lnTo>
                    <a:pt x="257043" y="4237"/>
                  </a:lnTo>
                  <a:lnTo>
                    <a:pt x="18502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6" name="object 138"/>
            <p:cNvSpPr/>
            <p:nvPr/>
          </p:nvSpPr>
          <p:spPr>
            <a:xfrm>
              <a:off x="5690005" y="4807730"/>
              <a:ext cx="1039089" cy="398271"/>
            </a:xfrm>
            <a:custGeom>
              <a:avLst/>
              <a:gdLst/>
              <a:ahLst/>
              <a:cxnLst/>
              <a:rect l="l" t="t" r="r" b="b"/>
              <a:pathLst>
                <a:path w="737235" h="561340">
                  <a:moveTo>
                    <a:pt x="383514" y="0"/>
                  </a:moveTo>
                  <a:lnTo>
                    <a:pt x="325396" y="3519"/>
                  </a:lnTo>
                  <a:lnTo>
                    <a:pt x="271739" y="14496"/>
                  </a:lnTo>
                  <a:lnTo>
                    <a:pt x="223027" y="32313"/>
                  </a:lnTo>
                  <a:lnTo>
                    <a:pt x="179745" y="56354"/>
                  </a:lnTo>
                  <a:lnTo>
                    <a:pt x="142378" y="86004"/>
                  </a:lnTo>
                  <a:lnTo>
                    <a:pt x="111409" y="120646"/>
                  </a:lnTo>
                  <a:lnTo>
                    <a:pt x="87325" y="159664"/>
                  </a:lnTo>
                  <a:lnTo>
                    <a:pt x="65402" y="200690"/>
                  </a:lnTo>
                  <a:lnTo>
                    <a:pt x="41254" y="245265"/>
                  </a:lnTo>
                  <a:lnTo>
                    <a:pt x="19334" y="291735"/>
                  </a:lnTo>
                  <a:lnTo>
                    <a:pt x="4097" y="338449"/>
                  </a:lnTo>
                  <a:lnTo>
                    <a:pt x="0" y="383755"/>
                  </a:lnTo>
                  <a:lnTo>
                    <a:pt x="7768" y="428841"/>
                  </a:lnTo>
                  <a:lnTo>
                    <a:pt x="23940" y="465964"/>
                  </a:lnTo>
                  <a:lnTo>
                    <a:pt x="47741" y="495819"/>
                  </a:lnTo>
                  <a:lnTo>
                    <a:pt x="78395" y="519099"/>
                  </a:lnTo>
                  <a:lnTo>
                    <a:pt x="115125" y="536498"/>
                  </a:lnTo>
                  <a:lnTo>
                    <a:pt x="157156" y="548710"/>
                  </a:lnTo>
                  <a:lnTo>
                    <a:pt x="203711" y="556427"/>
                  </a:lnTo>
                  <a:lnTo>
                    <a:pt x="254014" y="560343"/>
                  </a:lnTo>
                  <a:lnTo>
                    <a:pt x="307290" y="561153"/>
                  </a:lnTo>
                  <a:lnTo>
                    <a:pt x="362762" y="559549"/>
                  </a:lnTo>
                  <a:lnTo>
                    <a:pt x="416589" y="556397"/>
                  </a:lnTo>
                  <a:lnTo>
                    <a:pt x="468168" y="551613"/>
                  </a:lnTo>
                  <a:lnTo>
                    <a:pt x="516925" y="544671"/>
                  </a:lnTo>
                  <a:lnTo>
                    <a:pt x="562290" y="535047"/>
                  </a:lnTo>
                  <a:lnTo>
                    <a:pt x="603689" y="522213"/>
                  </a:lnTo>
                  <a:lnTo>
                    <a:pt x="640549" y="505645"/>
                  </a:lnTo>
                  <a:lnTo>
                    <a:pt x="698365" y="459205"/>
                  </a:lnTo>
                  <a:lnTo>
                    <a:pt x="731158" y="391521"/>
                  </a:lnTo>
                  <a:lnTo>
                    <a:pt x="736739" y="348399"/>
                  </a:lnTo>
                  <a:lnTo>
                    <a:pt x="729374" y="296167"/>
                  </a:lnTo>
                  <a:lnTo>
                    <a:pt x="707497" y="248208"/>
                  </a:lnTo>
                  <a:lnTo>
                    <a:pt x="677439" y="202173"/>
                  </a:lnTo>
                  <a:lnTo>
                    <a:pt x="645528" y="155714"/>
                  </a:lnTo>
                  <a:lnTo>
                    <a:pt x="618924" y="118868"/>
                  </a:lnTo>
                  <a:lnTo>
                    <a:pt x="588865" y="85733"/>
                  </a:lnTo>
                  <a:lnTo>
                    <a:pt x="555258" y="57002"/>
                  </a:lnTo>
                  <a:lnTo>
                    <a:pt x="518011" y="33369"/>
                  </a:lnTo>
                  <a:lnTo>
                    <a:pt x="477033" y="15529"/>
                  </a:lnTo>
                  <a:lnTo>
                    <a:pt x="432231" y="4174"/>
                  </a:lnTo>
                  <a:lnTo>
                    <a:pt x="383514" y="0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7" name="object 139"/>
            <p:cNvSpPr/>
            <p:nvPr/>
          </p:nvSpPr>
          <p:spPr>
            <a:xfrm>
              <a:off x="6092804" y="5386854"/>
              <a:ext cx="138286" cy="24284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8" name="object 140"/>
            <p:cNvSpPr/>
            <p:nvPr/>
          </p:nvSpPr>
          <p:spPr>
            <a:xfrm>
              <a:off x="6273489" y="5378665"/>
              <a:ext cx="128163" cy="2398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9" name="object 141"/>
            <p:cNvSpPr/>
            <p:nvPr/>
          </p:nvSpPr>
          <p:spPr>
            <a:xfrm>
              <a:off x="6035041" y="5385674"/>
              <a:ext cx="404538" cy="113084"/>
            </a:xfrm>
            <a:custGeom>
              <a:avLst/>
              <a:gdLst/>
              <a:ahLst/>
              <a:cxnLst/>
              <a:rect l="l" t="t" r="r" b="b"/>
              <a:pathLst>
                <a:path w="287020" h="159384">
                  <a:moveTo>
                    <a:pt x="262178" y="0"/>
                  </a:moveTo>
                  <a:lnTo>
                    <a:pt x="32778" y="24142"/>
                  </a:lnTo>
                  <a:lnTo>
                    <a:pt x="27657" y="46255"/>
                  </a:lnTo>
                  <a:lnTo>
                    <a:pt x="16389" y="92576"/>
                  </a:lnTo>
                  <a:lnTo>
                    <a:pt x="5121" y="138449"/>
                  </a:lnTo>
                  <a:lnTo>
                    <a:pt x="0" y="159219"/>
                  </a:lnTo>
                  <a:lnTo>
                    <a:pt x="286727" y="159219"/>
                  </a:lnTo>
                  <a:lnTo>
                    <a:pt x="262178" y="0"/>
                  </a:lnTo>
                  <a:close/>
                </a:path>
              </a:pathLst>
            </a:custGeom>
            <a:solidFill>
              <a:srgbClr val="2F76B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0" name="object 142"/>
            <p:cNvSpPr/>
            <p:nvPr/>
          </p:nvSpPr>
          <p:spPr>
            <a:xfrm>
              <a:off x="6348036" y="5228478"/>
              <a:ext cx="129993" cy="1113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1" name="object 143"/>
            <p:cNvSpPr/>
            <p:nvPr/>
          </p:nvSpPr>
          <p:spPr>
            <a:xfrm>
              <a:off x="5952998" y="5228477"/>
              <a:ext cx="195354" cy="20895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2" name="object 144"/>
            <p:cNvSpPr/>
            <p:nvPr/>
          </p:nvSpPr>
          <p:spPr>
            <a:xfrm>
              <a:off x="6429610" y="5020102"/>
              <a:ext cx="178927" cy="935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3" name="object 145"/>
            <p:cNvSpPr/>
            <p:nvPr/>
          </p:nvSpPr>
          <p:spPr>
            <a:xfrm>
              <a:off x="5800483" y="5062867"/>
              <a:ext cx="178927" cy="935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4" name="object 146"/>
            <p:cNvSpPr/>
            <p:nvPr/>
          </p:nvSpPr>
          <p:spPr>
            <a:xfrm>
              <a:off x="6044672" y="5216128"/>
              <a:ext cx="404538" cy="223014"/>
            </a:xfrm>
            <a:custGeom>
              <a:avLst/>
              <a:gdLst/>
              <a:ahLst/>
              <a:cxnLst/>
              <a:rect l="l" t="t" r="r" b="b"/>
              <a:pathLst>
                <a:path w="287020" h="314325">
                  <a:moveTo>
                    <a:pt x="142671" y="0"/>
                  </a:moveTo>
                  <a:lnTo>
                    <a:pt x="46761" y="18122"/>
                  </a:lnTo>
                  <a:lnTo>
                    <a:pt x="0" y="313766"/>
                  </a:lnTo>
                  <a:lnTo>
                    <a:pt x="286943" y="313766"/>
                  </a:lnTo>
                  <a:lnTo>
                    <a:pt x="240182" y="18122"/>
                  </a:lnTo>
                  <a:lnTo>
                    <a:pt x="142671" y="0"/>
                  </a:lnTo>
                  <a:close/>
                </a:path>
              </a:pathLst>
            </a:custGeom>
            <a:solidFill>
              <a:srgbClr val="88CCB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5" name="object 147"/>
            <p:cNvSpPr/>
            <p:nvPr/>
          </p:nvSpPr>
          <p:spPr>
            <a:xfrm>
              <a:off x="6211713" y="5192314"/>
              <a:ext cx="68020" cy="34241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8056" y="48056"/>
                  </a:moveTo>
                  <a:lnTo>
                    <a:pt x="0" y="48056"/>
                  </a:lnTo>
                  <a:lnTo>
                    <a:pt x="0" y="0"/>
                  </a:lnTo>
                  <a:lnTo>
                    <a:pt x="48056" y="0"/>
                  </a:lnTo>
                  <a:lnTo>
                    <a:pt x="48056" y="48056"/>
                  </a:lnTo>
                  <a:close/>
                </a:path>
              </a:pathLst>
            </a:custGeom>
            <a:solidFill>
              <a:srgbClr val="F9CEB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6" name="object 148"/>
            <p:cNvSpPr/>
            <p:nvPr/>
          </p:nvSpPr>
          <p:spPr>
            <a:xfrm>
              <a:off x="6197413" y="5216129"/>
              <a:ext cx="96659" cy="14868"/>
            </a:xfrm>
            <a:custGeom>
              <a:avLst/>
              <a:gdLst/>
              <a:ahLst/>
              <a:cxnLst/>
              <a:rect l="l" t="t" r="r" b="b"/>
              <a:pathLst>
                <a:path w="68579" h="20954">
                  <a:moveTo>
                    <a:pt x="34277" y="0"/>
                  </a:moveTo>
                  <a:lnTo>
                    <a:pt x="114" y="6070"/>
                  </a:lnTo>
                  <a:lnTo>
                    <a:pt x="0" y="7315"/>
                  </a:lnTo>
                  <a:lnTo>
                    <a:pt x="2384" y="13011"/>
                  </a:lnTo>
                  <a:lnTo>
                    <a:pt x="9205" y="17198"/>
                  </a:lnTo>
                  <a:lnTo>
                    <a:pt x="19968" y="19781"/>
                  </a:lnTo>
                  <a:lnTo>
                    <a:pt x="34175" y="20662"/>
                  </a:lnTo>
                  <a:lnTo>
                    <a:pt x="48382" y="19781"/>
                  </a:lnTo>
                  <a:lnTo>
                    <a:pt x="59145" y="17198"/>
                  </a:lnTo>
                  <a:lnTo>
                    <a:pt x="65967" y="13011"/>
                  </a:lnTo>
                  <a:lnTo>
                    <a:pt x="68351" y="7315"/>
                  </a:lnTo>
                  <a:lnTo>
                    <a:pt x="68211" y="5918"/>
                  </a:lnTo>
                  <a:lnTo>
                    <a:pt x="34277" y="0"/>
                  </a:lnTo>
                  <a:close/>
                </a:path>
              </a:pathLst>
            </a:custGeom>
            <a:solidFill>
              <a:srgbClr val="F9CEB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7" name="object 149"/>
            <p:cNvSpPr/>
            <p:nvPr/>
          </p:nvSpPr>
          <p:spPr>
            <a:xfrm>
              <a:off x="5880171" y="4866092"/>
              <a:ext cx="678406" cy="344207"/>
            </a:xfrm>
            <a:custGeom>
              <a:avLst/>
              <a:gdLst/>
              <a:ahLst/>
              <a:cxnLst/>
              <a:rect l="l" t="t" r="r" b="b"/>
              <a:pathLst>
                <a:path w="481329" h="485140">
                  <a:moveTo>
                    <a:pt x="255590" y="0"/>
                  </a:moveTo>
                  <a:lnTo>
                    <a:pt x="207772" y="723"/>
                  </a:lnTo>
                  <a:lnTo>
                    <a:pt x="161138" y="11311"/>
                  </a:lnTo>
                  <a:lnTo>
                    <a:pt x="119859" y="30497"/>
                  </a:lnTo>
                  <a:lnTo>
                    <a:pt x="84210" y="57372"/>
                  </a:lnTo>
                  <a:lnTo>
                    <a:pt x="54465" y="91028"/>
                  </a:lnTo>
                  <a:lnTo>
                    <a:pt x="30897" y="130557"/>
                  </a:lnTo>
                  <a:lnTo>
                    <a:pt x="13781" y="175050"/>
                  </a:lnTo>
                  <a:lnTo>
                    <a:pt x="3391" y="223600"/>
                  </a:lnTo>
                  <a:lnTo>
                    <a:pt x="0" y="275297"/>
                  </a:lnTo>
                  <a:lnTo>
                    <a:pt x="6211" y="322883"/>
                  </a:lnTo>
                  <a:lnTo>
                    <a:pt x="23399" y="365938"/>
                  </a:lnTo>
                  <a:lnTo>
                    <a:pt x="49946" y="403657"/>
                  </a:lnTo>
                  <a:lnTo>
                    <a:pt x="84239" y="435236"/>
                  </a:lnTo>
                  <a:lnTo>
                    <a:pt x="124660" y="459870"/>
                  </a:lnTo>
                  <a:lnTo>
                    <a:pt x="169596" y="476753"/>
                  </a:lnTo>
                  <a:lnTo>
                    <a:pt x="217430" y="485080"/>
                  </a:lnTo>
                  <a:lnTo>
                    <a:pt x="266547" y="484047"/>
                  </a:lnTo>
                  <a:lnTo>
                    <a:pt x="314506" y="473273"/>
                  </a:lnTo>
                  <a:lnTo>
                    <a:pt x="359018" y="453708"/>
                  </a:lnTo>
                  <a:lnTo>
                    <a:pt x="398683" y="426526"/>
                  </a:lnTo>
                  <a:lnTo>
                    <a:pt x="432100" y="392902"/>
                  </a:lnTo>
                  <a:lnTo>
                    <a:pt x="457869" y="354013"/>
                  </a:lnTo>
                  <a:lnTo>
                    <a:pt x="474589" y="311033"/>
                  </a:lnTo>
                  <a:lnTo>
                    <a:pt x="480861" y="265136"/>
                  </a:lnTo>
                  <a:lnTo>
                    <a:pt x="475284" y="217499"/>
                  </a:lnTo>
                  <a:lnTo>
                    <a:pt x="459674" y="169346"/>
                  </a:lnTo>
                  <a:lnTo>
                    <a:pt x="437984" y="125276"/>
                  </a:lnTo>
                  <a:lnTo>
                    <a:pt x="410708" y="86256"/>
                  </a:lnTo>
                  <a:lnTo>
                    <a:pt x="378337" y="53252"/>
                  </a:lnTo>
                  <a:lnTo>
                    <a:pt x="341366" y="27230"/>
                  </a:lnTo>
                  <a:lnTo>
                    <a:pt x="300286" y="9157"/>
                  </a:lnTo>
                  <a:lnTo>
                    <a:pt x="255590" y="0"/>
                  </a:lnTo>
                  <a:close/>
                </a:path>
              </a:pathLst>
            </a:custGeom>
            <a:solidFill>
              <a:srgbClr val="FBDCD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8" name="object 150"/>
            <p:cNvSpPr/>
            <p:nvPr/>
          </p:nvSpPr>
          <p:spPr>
            <a:xfrm>
              <a:off x="6354790" y="5091097"/>
              <a:ext cx="185585" cy="9342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9" name="object 151"/>
            <p:cNvSpPr/>
            <p:nvPr/>
          </p:nvSpPr>
          <p:spPr>
            <a:xfrm>
              <a:off x="5984798" y="5108586"/>
              <a:ext cx="185567" cy="9342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0" name="object 152"/>
            <p:cNvSpPr/>
            <p:nvPr/>
          </p:nvSpPr>
          <p:spPr>
            <a:xfrm>
              <a:off x="6235849" y="5089448"/>
              <a:ext cx="30430" cy="33790"/>
            </a:xfrm>
            <a:custGeom>
              <a:avLst/>
              <a:gdLst/>
              <a:ahLst/>
              <a:cxnLst/>
              <a:rect l="l" t="t" r="r" b="b"/>
              <a:pathLst>
                <a:path w="21589" h="47625">
                  <a:moveTo>
                    <a:pt x="15566" y="0"/>
                  </a:moveTo>
                  <a:lnTo>
                    <a:pt x="0" y="39097"/>
                  </a:lnTo>
                  <a:lnTo>
                    <a:pt x="2019" y="43795"/>
                  </a:lnTo>
                  <a:lnTo>
                    <a:pt x="8466" y="45970"/>
                  </a:lnTo>
                  <a:lnTo>
                    <a:pt x="21293" y="47205"/>
                  </a:lnTo>
                  <a:lnTo>
                    <a:pt x="15566" y="0"/>
                  </a:lnTo>
                  <a:close/>
                </a:path>
              </a:pathLst>
            </a:custGeom>
            <a:solidFill>
              <a:srgbClr val="F4BA8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1" name="object 153"/>
            <p:cNvSpPr/>
            <p:nvPr/>
          </p:nvSpPr>
          <p:spPr>
            <a:xfrm>
              <a:off x="6029012" y="5026313"/>
              <a:ext cx="93095" cy="7657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2" name="object 154"/>
            <p:cNvSpPr/>
            <p:nvPr/>
          </p:nvSpPr>
          <p:spPr>
            <a:xfrm>
              <a:off x="6355738" y="5003803"/>
              <a:ext cx="99701" cy="798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3" name="object 155"/>
            <p:cNvSpPr/>
            <p:nvPr/>
          </p:nvSpPr>
          <p:spPr>
            <a:xfrm>
              <a:off x="6163474" y="5220031"/>
              <a:ext cx="160203" cy="32438"/>
            </a:xfrm>
            <a:custGeom>
              <a:avLst/>
              <a:gdLst/>
              <a:ahLst/>
              <a:cxnLst/>
              <a:rect l="l" t="t" r="r" b="b"/>
              <a:pathLst>
                <a:path w="113664" h="45720">
                  <a:moveTo>
                    <a:pt x="24193" y="571"/>
                  </a:moveTo>
                  <a:lnTo>
                    <a:pt x="0" y="4838"/>
                  </a:lnTo>
                  <a:lnTo>
                    <a:pt x="0" y="45250"/>
                  </a:lnTo>
                  <a:lnTo>
                    <a:pt x="48895" y="45250"/>
                  </a:lnTo>
                  <a:lnTo>
                    <a:pt x="58254" y="20205"/>
                  </a:lnTo>
                  <a:lnTo>
                    <a:pt x="113512" y="20205"/>
                  </a:lnTo>
                  <a:lnTo>
                    <a:pt x="113512" y="12039"/>
                  </a:lnTo>
                  <a:lnTo>
                    <a:pt x="60109" y="12039"/>
                  </a:lnTo>
                  <a:lnTo>
                    <a:pt x="46562" y="10247"/>
                  </a:lnTo>
                  <a:lnTo>
                    <a:pt x="35098" y="6305"/>
                  </a:lnTo>
                  <a:lnTo>
                    <a:pt x="27160" y="2363"/>
                  </a:lnTo>
                  <a:lnTo>
                    <a:pt x="24193" y="571"/>
                  </a:lnTo>
                  <a:close/>
                </a:path>
                <a:path w="113664" h="45720">
                  <a:moveTo>
                    <a:pt x="113512" y="20205"/>
                  </a:moveTo>
                  <a:lnTo>
                    <a:pt x="58254" y="20205"/>
                  </a:lnTo>
                  <a:lnTo>
                    <a:pt x="67144" y="45250"/>
                  </a:lnTo>
                  <a:lnTo>
                    <a:pt x="113512" y="45250"/>
                  </a:lnTo>
                  <a:lnTo>
                    <a:pt x="113512" y="20205"/>
                  </a:lnTo>
                  <a:close/>
                </a:path>
                <a:path w="113664" h="45720">
                  <a:moveTo>
                    <a:pt x="89865" y="0"/>
                  </a:moveTo>
                  <a:lnTo>
                    <a:pt x="83242" y="6960"/>
                  </a:lnTo>
                  <a:lnTo>
                    <a:pt x="77935" y="10534"/>
                  </a:lnTo>
                  <a:lnTo>
                    <a:pt x="71153" y="11851"/>
                  </a:lnTo>
                  <a:lnTo>
                    <a:pt x="60109" y="12039"/>
                  </a:lnTo>
                  <a:lnTo>
                    <a:pt x="113512" y="12039"/>
                  </a:lnTo>
                  <a:lnTo>
                    <a:pt x="113512" y="2616"/>
                  </a:lnTo>
                  <a:lnTo>
                    <a:pt x="89865" y="0"/>
                  </a:lnTo>
                  <a:close/>
                </a:path>
              </a:pathLst>
            </a:custGeom>
            <a:solidFill>
              <a:srgbClr val="F19DB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4" name="object 156"/>
            <p:cNvSpPr/>
            <p:nvPr/>
          </p:nvSpPr>
          <p:spPr>
            <a:xfrm>
              <a:off x="6138985" y="5345522"/>
              <a:ext cx="187033" cy="5897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5" name="object 157"/>
            <p:cNvSpPr/>
            <p:nvPr/>
          </p:nvSpPr>
          <p:spPr>
            <a:xfrm>
              <a:off x="5813309" y="4852044"/>
              <a:ext cx="791176" cy="240585"/>
            </a:xfrm>
            <a:custGeom>
              <a:avLst/>
              <a:gdLst/>
              <a:ahLst/>
              <a:cxnLst/>
              <a:rect l="l" t="t" r="r" b="b"/>
              <a:pathLst>
                <a:path w="561339" h="339090">
                  <a:moveTo>
                    <a:pt x="299765" y="0"/>
                  </a:moveTo>
                  <a:lnTo>
                    <a:pt x="245737" y="4178"/>
                  </a:lnTo>
                  <a:lnTo>
                    <a:pt x="181775" y="25753"/>
                  </a:lnTo>
                  <a:lnTo>
                    <a:pt x="130568" y="57359"/>
                  </a:lnTo>
                  <a:lnTo>
                    <a:pt x="90645" y="95025"/>
                  </a:lnTo>
                  <a:lnTo>
                    <a:pt x="60538" y="134779"/>
                  </a:lnTo>
                  <a:lnTo>
                    <a:pt x="38769" y="172667"/>
                  </a:lnTo>
                  <a:lnTo>
                    <a:pt x="14298" y="227140"/>
                  </a:lnTo>
                  <a:lnTo>
                    <a:pt x="0" y="283626"/>
                  </a:lnTo>
                  <a:lnTo>
                    <a:pt x="16860" y="306261"/>
                  </a:lnTo>
                  <a:lnTo>
                    <a:pt x="54817" y="339090"/>
                  </a:lnTo>
                  <a:lnTo>
                    <a:pt x="53597" y="321607"/>
                  </a:lnTo>
                  <a:lnTo>
                    <a:pt x="61898" y="293588"/>
                  </a:lnTo>
                  <a:lnTo>
                    <a:pt x="88372" y="260332"/>
                  </a:lnTo>
                  <a:lnTo>
                    <a:pt x="141673" y="227140"/>
                  </a:lnTo>
                  <a:lnTo>
                    <a:pt x="198429" y="205175"/>
                  </a:lnTo>
                  <a:lnTo>
                    <a:pt x="270959" y="197955"/>
                  </a:lnTo>
                  <a:lnTo>
                    <a:pt x="281065" y="142078"/>
                  </a:lnTo>
                  <a:lnTo>
                    <a:pt x="288850" y="112744"/>
                  </a:lnTo>
                  <a:lnTo>
                    <a:pt x="298287" y="100318"/>
                  </a:lnTo>
                  <a:lnTo>
                    <a:pt x="313351" y="95161"/>
                  </a:lnTo>
                  <a:lnTo>
                    <a:pt x="489031" y="95161"/>
                  </a:lnTo>
                  <a:lnTo>
                    <a:pt x="479839" y="85882"/>
                  </a:lnTo>
                  <a:lnTo>
                    <a:pt x="441998" y="55119"/>
                  </a:lnTo>
                  <a:lnTo>
                    <a:pt x="398782" y="28518"/>
                  </a:lnTo>
                  <a:lnTo>
                    <a:pt x="351076" y="9129"/>
                  </a:lnTo>
                  <a:lnTo>
                    <a:pt x="299765" y="0"/>
                  </a:lnTo>
                  <a:close/>
                </a:path>
                <a:path w="561339" h="339090">
                  <a:moveTo>
                    <a:pt x="557977" y="185627"/>
                  </a:moveTo>
                  <a:lnTo>
                    <a:pt x="447585" y="185627"/>
                  </a:lnTo>
                  <a:lnTo>
                    <a:pt x="484420" y="191194"/>
                  </a:lnTo>
                  <a:lnTo>
                    <a:pt x="502244" y="211326"/>
                  </a:lnTo>
                  <a:lnTo>
                    <a:pt x="513668" y="251955"/>
                  </a:lnTo>
                  <a:lnTo>
                    <a:pt x="519924" y="260016"/>
                  </a:lnTo>
                  <a:lnTo>
                    <a:pt x="523709" y="266960"/>
                  </a:lnTo>
                  <a:lnTo>
                    <a:pt x="526554" y="276619"/>
                  </a:lnTo>
                  <a:lnTo>
                    <a:pt x="529988" y="292824"/>
                  </a:lnTo>
                  <a:lnTo>
                    <a:pt x="542706" y="274900"/>
                  </a:lnTo>
                  <a:lnTo>
                    <a:pt x="554075" y="248541"/>
                  </a:lnTo>
                  <a:lnTo>
                    <a:pt x="560836" y="218516"/>
                  </a:lnTo>
                  <a:lnTo>
                    <a:pt x="559731" y="189598"/>
                  </a:lnTo>
                  <a:lnTo>
                    <a:pt x="557977" y="185627"/>
                  </a:lnTo>
                  <a:close/>
                </a:path>
                <a:path w="561339" h="339090">
                  <a:moveTo>
                    <a:pt x="489031" y="95161"/>
                  </a:moveTo>
                  <a:lnTo>
                    <a:pt x="313351" y="95161"/>
                  </a:lnTo>
                  <a:lnTo>
                    <a:pt x="336239" y="102109"/>
                  </a:lnTo>
                  <a:lnTo>
                    <a:pt x="350720" y="114168"/>
                  </a:lnTo>
                  <a:lnTo>
                    <a:pt x="362959" y="140108"/>
                  </a:lnTo>
                  <a:lnTo>
                    <a:pt x="379125" y="188697"/>
                  </a:lnTo>
                  <a:lnTo>
                    <a:pt x="447585" y="185627"/>
                  </a:lnTo>
                  <a:lnTo>
                    <a:pt x="557977" y="185627"/>
                  </a:lnTo>
                  <a:lnTo>
                    <a:pt x="552238" y="172648"/>
                  </a:lnTo>
                  <a:lnTo>
                    <a:pt x="535851" y="147705"/>
                  </a:lnTo>
                  <a:lnTo>
                    <a:pt x="511419" y="117761"/>
                  </a:lnTo>
                  <a:lnTo>
                    <a:pt x="489031" y="95161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6" name="object 158"/>
            <p:cNvSpPr/>
            <p:nvPr/>
          </p:nvSpPr>
          <p:spPr>
            <a:xfrm>
              <a:off x="6226588" y="5140178"/>
              <a:ext cx="75180" cy="43701"/>
            </a:xfrm>
            <a:custGeom>
              <a:avLst/>
              <a:gdLst/>
              <a:ahLst/>
              <a:cxnLst/>
              <a:rect l="l" t="t" r="r" b="b"/>
              <a:pathLst>
                <a:path w="53339" h="61595">
                  <a:moveTo>
                    <a:pt x="30111" y="0"/>
                  </a:moveTo>
                  <a:lnTo>
                    <a:pt x="19557" y="1442"/>
                  </a:lnTo>
                  <a:lnTo>
                    <a:pt x="10374" y="7221"/>
                  </a:lnTo>
                  <a:lnTo>
                    <a:pt x="3531" y="16432"/>
                  </a:lnTo>
                  <a:lnTo>
                    <a:pt x="0" y="28168"/>
                  </a:lnTo>
                  <a:lnTo>
                    <a:pt x="604" y="40292"/>
                  </a:lnTo>
                  <a:lnTo>
                    <a:pt x="5057" y="50563"/>
                  </a:lnTo>
                  <a:lnTo>
                    <a:pt x="12630" y="57916"/>
                  </a:lnTo>
                  <a:lnTo>
                    <a:pt x="22593" y="61290"/>
                  </a:lnTo>
                  <a:lnTo>
                    <a:pt x="33147" y="59841"/>
                  </a:lnTo>
                  <a:lnTo>
                    <a:pt x="42332" y="54059"/>
                  </a:lnTo>
                  <a:lnTo>
                    <a:pt x="49178" y="44850"/>
                  </a:lnTo>
                  <a:lnTo>
                    <a:pt x="52717" y="33121"/>
                  </a:lnTo>
                  <a:lnTo>
                    <a:pt x="52107" y="20995"/>
                  </a:lnTo>
                  <a:lnTo>
                    <a:pt x="47653" y="10721"/>
                  </a:lnTo>
                  <a:lnTo>
                    <a:pt x="40080" y="3367"/>
                  </a:lnTo>
                  <a:lnTo>
                    <a:pt x="30111" y="0"/>
                  </a:lnTo>
                  <a:close/>
                </a:path>
              </a:pathLst>
            </a:custGeom>
            <a:solidFill>
              <a:srgbClr val="C9473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1" name="그룹 310"/>
          <p:cNvGrpSpPr/>
          <p:nvPr/>
        </p:nvGrpSpPr>
        <p:grpSpPr>
          <a:xfrm>
            <a:off x="1991184" y="3110377"/>
            <a:ext cx="2706480" cy="2534943"/>
            <a:chOff x="1313733" y="4262216"/>
            <a:chExt cx="2678721" cy="1349490"/>
          </a:xfrm>
        </p:grpSpPr>
        <p:sp>
          <p:nvSpPr>
            <p:cNvPr id="187" name="object 11"/>
            <p:cNvSpPr txBox="1"/>
            <p:nvPr/>
          </p:nvSpPr>
          <p:spPr>
            <a:xfrm>
              <a:off x="2071861" y="4713459"/>
              <a:ext cx="1007765" cy="1100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207"/>
                </a:lnSpc>
              </a:pPr>
              <a:r>
                <a:rPr sz="1955" spc="-233" dirty="0">
                  <a:solidFill>
                    <a:srgbClr val="DCDDDD"/>
                  </a:solidFill>
                  <a:latin typeface="Gulim"/>
                  <a:cs typeface="Gulim"/>
                </a:rPr>
                <a:t>일러</a:t>
              </a:r>
              <a:r>
                <a:rPr sz="1955" spc="-170" dirty="0">
                  <a:solidFill>
                    <a:srgbClr val="DCDDDD"/>
                  </a:solidFill>
                  <a:latin typeface="Gulim"/>
                  <a:cs typeface="Gulim"/>
                </a:rPr>
                <a:t>스</a:t>
              </a:r>
              <a:r>
                <a:rPr sz="1955" spc="-107" dirty="0">
                  <a:solidFill>
                    <a:srgbClr val="DCDDDD"/>
                  </a:solidFill>
                  <a:latin typeface="Gulim"/>
                  <a:cs typeface="Gulim"/>
                </a:rPr>
                <a:t>트</a:t>
              </a:r>
              <a:endParaRPr sz="1955">
                <a:latin typeface="Gulim"/>
                <a:cs typeface="Gulim"/>
              </a:endParaRPr>
            </a:p>
          </p:txBody>
        </p:sp>
        <p:sp>
          <p:nvSpPr>
            <p:cNvPr id="192" name="object 44"/>
            <p:cNvSpPr/>
            <p:nvPr/>
          </p:nvSpPr>
          <p:spPr>
            <a:xfrm>
              <a:off x="1313733" y="5251730"/>
              <a:ext cx="2678721" cy="359976"/>
            </a:xfrm>
            <a:custGeom>
              <a:avLst/>
              <a:gdLst/>
              <a:ahLst/>
              <a:cxnLst/>
              <a:rect l="l" t="t" r="r" b="b"/>
              <a:pathLst>
                <a:path w="1900555" h="507365">
                  <a:moveTo>
                    <a:pt x="0" y="507085"/>
                  </a:moveTo>
                  <a:lnTo>
                    <a:pt x="1900209" y="507085"/>
                  </a:lnTo>
                  <a:lnTo>
                    <a:pt x="1900209" y="0"/>
                  </a:lnTo>
                  <a:lnTo>
                    <a:pt x="0" y="0"/>
                  </a:lnTo>
                  <a:lnTo>
                    <a:pt x="0" y="507085"/>
                  </a:lnTo>
                  <a:close/>
                </a:path>
              </a:pathLst>
            </a:custGeom>
            <a:solidFill>
              <a:srgbClr val="FFF5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3" name="object 45"/>
            <p:cNvSpPr/>
            <p:nvPr/>
          </p:nvSpPr>
          <p:spPr>
            <a:xfrm>
              <a:off x="1374503" y="5313363"/>
              <a:ext cx="2412012" cy="202740"/>
            </a:xfrm>
            <a:custGeom>
              <a:avLst/>
              <a:gdLst/>
              <a:ahLst/>
              <a:cxnLst/>
              <a:rect l="l" t="t" r="r" b="b"/>
              <a:pathLst>
                <a:path w="1711325" h="285750">
                  <a:moveTo>
                    <a:pt x="1588054" y="0"/>
                  </a:moveTo>
                  <a:lnTo>
                    <a:pt x="123108" y="0"/>
                  </a:lnTo>
                  <a:lnTo>
                    <a:pt x="0" y="285610"/>
                  </a:lnTo>
                  <a:lnTo>
                    <a:pt x="1711168" y="285610"/>
                  </a:lnTo>
                  <a:lnTo>
                    <a:pt x="1588054" y="0"/>
                  </a:lnTo>
                  <a:close/>
                </a:path>
              </a:pathLst>
            </a:custGeom>
            <a:solidFill>
              <a:srgbClr val="CED5C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4" name="object 46"/>
            <p:cNvSpPr/>
            <p:nvPr/>
          </p:nvSpPr>
          <p:spPr>
            <a:xfrm>
              <a:off x="1402009" y="5301424"/>
              <a:ext cx="2360102" cy="202740"/>
            </a:xfrm>
            <a:custGeom>
              <a:avLst/>
              <a:gdLst/>
              <a:ahLst/>
              <a:cxnLst/>
              <a:rect l="l" t="t" r="r" b="b"/>
              <a:pathLst>
                <a:path w="1674495" h="285750">
                  <a:moveTo>
                    <a:pt x="1553947" y="0"/>
                  </a:moveTo>
                  <a:lnTo>
                    <a:pt x="120463" y="0"/>
                  </a:lnTo>
                  <a:lnTo>
                    <a:pt x="0" y="285623"/>
                  </a:lnTo>
                  <a:lnTo>
                    <a:pt x="1674420" y="285623"/>
                  </a:lnTo>
                  <a:lnTo>
                    <a:pt x="1553947" y="0"/>
                  </a:lnTo>
                  <a:close/>
                </a:path>
              </a:pathLst>
            </a:custGeom>
            <a:solidFill>
              <a:srgbClr val="EBE9B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5" name="object 47"/>
            <p:cNvSpPr/>
            <p:nvPr/>
          </p:nvSpPr>
          <p:spPr>
            <a:xfrm>
              <a:off x="1313733" y="4263315"/>
              <a:ext cx="2678721" cy="942065"/>
            </a:xfrm>
            <a:custGeom>
              <a:avLst/>
              <a:gdLst/>
              <a:ahLst/>
              <a:cxnLst/>
              <a:rect l="l" t="t" r="r" b="b"/>
              <a:pathLst>
                <a:path w="1900555" h="1327784">
                  <a:moveTo>
                    <a:pt x="0" y="1327581"/>
                  </a:moveTo>
                  <a:lnTo>
                    <a:pt x="1900209" y="1327581"/>
                  </a:lnTo>
                  <a:lnTo>
                    <a:pt x="1900209" y="0"/>
                  </a:lnTo>
                  <a:lnTo>
                    <a:pt x="0" y="0"/>
                  </a:lnTo>
                  <a:lnTo>
                    <a:pt x="0" y="1327581"/>
                  </a:lnTo>
                  <a:close/>
                </a:path>
              </a:pathLst>
            </a:custGeom>
            <a:solidFill>
              <a:srgbClr val="F1F3B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6" name="object 48"/>
            <p:cNvSpPr/>
            <p:nvPr/>
          </p:nvSpPr>
          <p:spPr>
            <a:xfrm>
              <a:off x="1413849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7" name="object 49"/>
            <p:cNvSpPr/>
            <p:nvPr/>
          </p:nvSpPr>
          <p:spPr>
            <a:xfrm>
              <a:off x="1531846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7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8" name="object 50"/>
            <p:cNvSpPr/>
            <p:nvPr/>
          </p:nvSpPr>
          <p:spPr>
            <a:xfrm>
              <a:off x="1649845" y="4262216"/>
              <a:ext cx="0" cy="602362"/>
            </a:xfrm>
            <a:custGeom>
              <a:avLst/>
              <a:gdLst/>
              <a:ahLst/>
              <a:cxnLst/>
              <a:rect l="l" t="t" r="r" b="b"/>
              <a:pathLst>
                <a:path h="848995">
                  <a:moveTo>
                    <a:pt x="0" y="0"/>
                  </a:moveTo>
                  <a:lnTo>
                    <a:pt x="0" y="848804"/>
                  </a:lnTo>
                </a:path>
              </a:pathLst>
            </a:custGeom>
            <a:ln w="16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9" name="object 51"/>
            <p:cNvSpPr/>
            <p:nvPr/>
          </p:nvSpPr>
          <p:spPr>
            <a:xfrm>
              <a:off x="1649845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0" name="object 52"/>
            <p:cNvSpPr/>
            <p:nvPr/>
          </p:nvSpPr>
          <p:spPr>
            <a:xfrm>
              <a:off x="1767842" y="4262216"/>
              <a:ext cx="0" cy="134259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0"/>
                  </a:moveTo>
                  <a:lnTo>
                    <a:pt x="0" y="188810"/>
                  </a:lnTo>
                </a:path>
              </a:pathLst>
            </a:custGeom>
            <a:ln w="167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1" name="object 53"/>
            <p:cNvSpPr/>
            <p:nvPr/>
          </p:nvSpPr>
          <p:spPr>
            <a:xfrm>
              <a:off x="1767842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7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2" name="object 54"/>
            <p:cNvSpPr/>
            <p:nvPr/>
          </p:nvSpPr>
          <p:spPr>
            <a:xfrm>
              <a:off x="1885844" y="4262216"/>
              <a:ext cx="0" cy="134259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0"/>
                  </a:moveTo>
                  <a:lnTo>
                    <a:pt x="0" y="188810"/>
                  </a:lnTo>
                </a:path>
              </a:pathLst>
            </a:custGeom>
            <a:ln w="1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3" name="object 55"/>
            <p:cNvSpPr/>
            <p:nvPr/>
          </p:nvSpPr>
          <p:spPr>
            <a:xfrm>
              <a:off x="1885844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4" name="object 56"/>
            <p:cNvSpPr/>
            <p:nvPr/>
          </p:nvSpPr>
          <p:spPr>
            <a:xfrm>
              <a:off x="2003849" y="4262216"/>
              <a:ext cx="0" cy="134259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0"/>
                  </a:moveTo>
                  <a:lnTo>
                    <a:pt x="0" y="18881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5" name="object 57"/>
            <p:cNvSpPr/>
            <p:nvPr/>
          </p:nvSpPr>
          <p:spPr>
            <a:xfrm>
              <a:off x="2003849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6" name="object 58"/>
            <p:cNvSpPr/>
            <p:nvPr/>
          </p:nvSpPr>
          <p:spPr>
            <a:xfrm>
              <a:off x="2121845" y="4262216"/>
              <a:ext cx="0" cy="134259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0"/>
                  </a:moveTo>
                  <a:lnTo>
                    <a:pt x="0" y="18881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7" name="object 59"/>
            <p:cNvSpPr/>
            <p:nvPr/>
          </p:nvSpPr>
          <p:spPr>
            <a:xfrm>
              <a:off x="2121845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8" name="object 60"/>
            <p:cNvSpPr/>
            <p:nvPr/>
          </p:nvSpPr>
          <p:spPr>
            <a:xfrm>
              <a:off x="2239842" y="4262216"/>
              <a:ext cx="0" cy="134259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0"/>
                  </a:moveTo>
                  <a:lnTo>
                    <a:pt x="0" y="18881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9" name="object 61"/>
            <p:cNvSpPr/>
            <p:nvPr/>
          </p:nvSpPr>
          <p:spPr>
            <a:xfrm>
              <a:off x="2239842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0" name="object 62"/>
            <p:cNvSpPr/>
            <p:nvPr/>
          </p:nvSpPr>
          <p:spPr>
            <a:xfrm>
              <a:off x="2357837" y="4262216"/>
              <a:ext cx="0" cy="602362"/>
            </a:xfrm>
            <a:custGeom>
              <a:avLst/>
              <a:gdLst/>
              <a:ahLst/>
              <a:cxnLst/>
              <a:rect l="l" t="t" r="r" b="b"/>
              <a:pathLst>
                <a:path h="848995">
                  <a:moveTo>
                    <a:pt x="0" y="0"/>
                  </a:moveTo>
                  <a:lnTo>
                    <a:pt x="0" y="848804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1" name="object 63"/>
            <p:cNvSpPr/>
            <p:nvPr/>
          </p:nvSpPr>
          <p:spPr>
            <a:xfrm>
              <a:off x="2357837" y="4905280"/>
              <a:ext cx="0" cy="300054"/>
            </a:xfrm>
            <a:custGeom>
              <a:avLst/>
              <a:gdLst/>
              <a:ahLst/>
              <a:cxnLst/>
              <a:rect l="l" t="t" r="r" b="b"/>
              <a:pathLst>
                <a:path h="422909">
                  <a:moveTo>
                    <a:pt x="0" y="0"/>
                  </a:moveTo>
                  <a:lnTo>
                    <a:pt x="0" y="422770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2" name="object 64"/>
            <p:cNvSpPr/>
            <p:nvPr/>
          </p:nvSpPr>
          <p:spPr>
            <a:xfrm>
              <a:off x="2475843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7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3" name="object 65"/>
            <p:cNvSpPr/>
            <p:nvPr/>
          </p:nvSpPr>
          <p:spPr>
            <a:xfrm>
              <a:off x="2593847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4" name="object 66"/>
            <p:cNvSpPr/>
            <p:nvPr/>
          </p:nvSpPr>
          <p:spPr>
            <a:xfrm>
              <a:off x="2711844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5" name="object 67"/>
            <p:cNvSpPr/>
            <p:nvPr/>
          </p:nvSpPr>
          <p:spPr>
            <a:xfrm>
              <a:off x="2829839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6" name="object 68"/>
            <p:cNvSpPr/>
            <p:nvPr/>
          </p:nvSpPr>
          <p:spPr>
            <a:xfrm>
              <a:off x="2947853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7" name="object 69"/>
            <p:cNvSpPr/>
            <p:nvPr/>
          </p:nvSpPr>
          <p:spPr>
            <a:xfrm>
              <a:off x="3065850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8" name="object 70"/>
            <p:cNvSpPr/>
            <p:nvPr/>
          </p:nvSpPr>
          <p:spPr>
            <a:xfrm>
              <a:off x="3183838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7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9" name="object 71"/>
            <p:cNvSpPr/>
            <p:nvPr/>
          </p:nvSpPr>
          <p:spPr>
            <a:xfrm>
              <a:off x="3301843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0" name="object 72"/>
            <p:cNvSpPr/>
            <p:nvPr/>
          </p:nvSpPr>
          <p:spPr>
            <a:xfrm>
              <a:off x="3419839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1" name="object 73"/>
            <p:cNvSpPr/>
            <p:nvPr/>
          </p:nvSpPr>
          <p:spPr>
            <a:xfrm>
              <a:off x="3537844" y="4262216"/>
              <a:ext cx="0" cy="904220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368"/>
                  </a:lnTo>
                </a:path>
              </a:pathLst>
            </a:custGeom>
            <a:ln w="1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2" name="object 74"/>
            <p:cNvSpPr/>
            <p:nvPr/>
          </p:nvSpPr>
          <p:spPr>
            <a:xfrm>
              <a:off x="3655840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7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3" name="object 75"/>
            <p:cNvSpPr/>
            <p:nvPr/>
          </p:nvSpPr>
          <p:spPr>
            <a:xfrm>
              <a:off x="3773845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4" name="object 76"/>
            <p:cNvSpPr/>
            <p:nvPr/>
          </p:nvSpPr>
          <p:spPr>
            <a:xfrm>
              <a:off x="3891841" y="4262216"/>
              <a:ext cx="0" cy="943416"/>
            </a:xfrm>
            <a:custGeom>
              <a:avLst/>
              <a:gdLst/>
              <a:ahLst/>
              <a:cxnLst/>
              <a:rect l="l" t="t" r="r" b="b"/>
              <a:pathLst>
                <a:path h="1329690">
                  <a:moveTo>
                    <a:pt x="0" y="0"/>
                  </a:moveTo>
                  <a:lnTo>
                    <a:pt x="0" y="1329131"/>
                  </a:lnTo>
                </a:path>
              </a:pathLst>
            </a:custGeom>
            <a:ln w="16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5" name="object 77"/>
            <p:cNvSpPr/>
            <p:nvPr/>
          </p:nvSpPr>
          <p:spPr>
            <a:xfrm>
              <a:off x="1313733" y="5205235"/>
              <a:ext cx="2678721" cy="46855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0" y="65531"/>
                  </a:moveTo>
                  <a:lnTo>
                    <a:pt x="1900209" y="65531"/>
                  </a:lnTo>
                  <a:lnTo>
                    <a:pt x="1900209" y="0"/>
                  </a:lnTo>
                  <a:lnTo>
                    <a:pt x="0" y="0"/>
                  </a:lnTo>
                  <a:lnTo>
                    <a:pt x="0" y="65531"/>
                  </a:lnTo>
                  <a:close/>
                </a:path>
              </a:pathLst>
            </a:custGeom>
            <a:solidFill>
              <a:srgbClr val="CED5C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6" name="object 78"/>
            <p:cNvSpPr/>
            <p:nvPr/>
          </p:nvSpPr>
          <p:spPr>
            <a:xfrm>
              <a:off x="1313733" y="5216957"/>
              <a:ext cx="2678721" cy="35142"/>
            </a:xfrm>
            <a:custGeom>
              <a:avLst/>
              <a:gdLst/>
              <a:ahLst/>
              <a:cxnLst/>
              <a:rect l="l" t="t" r="r" b="b"/>
              <a:pathLst>
                <a:path w="1900555" h="49529">
                  <a:moveTo>
                    <a:pt x="0" y="49009"/>
                  </a:moveTo>
                  <a:lnTo>
                    <a:pt x="1900209" y="49009"/>
                  </a:lnTo>
                  <a:lnTo>
                    <a:pt x="1900209" y="0"/>
                  </a:lnTo>
                  <a:lnTo>
                    <a:pt x="0" y="0"/>
                  </a:lnTo>
                  <a:lnTo>
                    <a:pt x="0" y="49009"/>
                  </a:lnTo>
                  <a:close/>
                </a:path>
              </a:pathLst>
            </a:custGeom>
            <a:solidFill>
              <a:srgbClr val="E8F3E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7" name="object 79"/>
            <p:cNvSpPr/>
            <p:nvPr/>
          </p:nvSpPr>
          <p:spPr>
            <a:xfrm>
              <a:off x="1750572" y="4396176"/>
              <a:ext cx="602332" cy="468554"/>
            </a:xfrm>
            <a:custGeom>
              <a:avLst/>
              <a:gdLst/>
              <a:ahLst/>
              <a:cxnLst/>
              <a:rect l="l" t="t" r="r" b="b"/>
              <a:pathLst>
                <a:path w="427355" h="660400">
                  <a:moveTo>
                    <a:pt x="0" y="659993"/>
                  </a:moveTo>
                  <a:lnTo>
                    <a:pt x="426963" y="659993"/>
                  </a:lnTo>
                  <a:lnTo>
                    <a:pt x="426963" y="0"/>
                  </a:lnTo>
                  <a:lnTo>
                    <a:pt x="0" y="0"/>
                  </a:lnTo>
                  <a:lnTo>
                    <a:pt x="0" y="659993"/>
                  </a:lnTo>
                  <a:close/>
                </a:path>
              </a:pathLst>
            </a:custGeom>
            <a:solidFill>
              <a:srgbClr val="D8B69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8" name="object 80"/>
            <p:cNvSpPr/>
            <p:nvPr/>
          </p:nvSpPr>
          <p:spPr>
            <a:xfrm>
              <a:off x="1974111" y="4412260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59" h="189229">
                  <a:moveTo>
                    <a:pt x="111340" y="188683"/>
                  </a:moveTo>
                  <a:lnTo>
                    <a:pt x="0" y="188683"/>
                  </a:lnTo>
                  <a:lnTo>
                    <a:pt x="0" y="0"/>
                  </a:lnTo>
                  <a:lnTo>
                    <a:pt x="111340" y="0"/>
                  </a:lnTo>
                  <a:lnTo>
                    <a:pt x="111340" y="188683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9" name="object 81"/>
            <p:cNvSpPr/>
            <p:nvPr/>
          </p:nvSpPr>
          <p:spPr>
            <a:xfrm>
              <a:off x="1786620" y="4412260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59" h="189229">
                  <a:moveTo>
                    <a:pt x="111345" y="188683"/>
                  </a:moveTo>
                  <a:lnTo>
                    <a:pt x="0" y="188683"/>
                  </a:lnTo>
                  <a:lnTo>
                    <a:pt x="0" y="0"/>
                  </a:lnTo>
                  <a:lnTo>
                    <a:pt x="111345" y="0"/>
                  </a:lnTo>
                  <a:lnTo>
                    <a:pt x="111345" y="188683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0" name="object 82"/>
            <p:cNvSpPr/>
            <p:nvPr/>
          </p:nvSpPr>
          <p:spPr>
            <a:xfrm>
              <a:off x="2161558" y="4412260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60" h="189229">
                  <a:moveTo>
                    <a:pt x="111378" y="188683"/>
                  </a:moveTo>
                  <a:lnTo>
                    <a:pt x="0" y="188683"/>
                  </a:lnTo>
                  <a:lnTo>
                    <a:pt x="0" y="0"/>
                  </a:lnTo>
                  <a:lnTo>
                    <a:pt x="111378" y="0"/>
                  </a:lnTo>
                  <a:lnTo>
                    <a:pt x="111378" y="188683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1" name="object 83"/>
            <p:cNvSpPr/>
            <p:nvPr/>
          </p:nvSpPr>
          <p:spPr>
            <a:xfrm>
              <a:off x="1793213" y="4414901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4" h="181610">
                  <a:moveTo>
                    <a:pt x="101993" y="181241"/>
                  </a:moveTo>
                  <a:lnTo>
                    <a:pt x="0" y="181241"/>
                  </a:lnTo>
                  <a:lnTo>
                    <a:pt x="0" y="0"/>
                  </a:lnTo>
                  <a:lnTo>
                    <a:pt x="101993" y="0"/>
                  </a:lnTo>
                  <a:lnTo>
                    <a:pt x="101993" y="181241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2" name="object 84"/>
            <p:cNvSpPr/>
            <p:nvPr/>
          </p:nvSpPr>
          <p:spPr>
            <a:xfrm>
              <a:off x="1980696" y="4414901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4" h="181610">
                  <a:moveTo>
                    <a:pt x="101993" y="181241"/>
                  </a:moveTo>
                  <a:lnTo>
                    <a:pt x="0" y="181241"/>
                  </a:lnTo>
                  <a:lnTo>
                    <a:pt x="0" y="0"/>
                  </a:lnTo>
                  <a:lnTo>
                    <a:pt x="101993" y="0"/>
                  </a:lnTo>
                  <a:lnTo>
                    <a:pt x="101993" y="181241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3" name="object 85"/>
            <p:cNvSpPr/>
            <p:nvPr/>
          </p:nvSpPr>
          <p:spPr>
            <a:xfrm>
              <a:off x="2168161" y="4414901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5" h="181610">
                  <a:moveTo>
                    <a:pt x="102006" y="181241"/>
                  </a:moveTo>
                  <a:lnTo>
                    <a:pt x="0" y="181241"/>
                  </a:lnTo>
                  <a:lnTo>
                    <a:pt x="0" y="0"/>
                  </a:lnTo>
                  <a:lnTo>
                    <a:pt x="102006" y="0"/>
                  </a:lnTo>
                  <a:lnTo>
                    <a:pt x="102006" y="181241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4" name="object 86"/>
            <p:cNvSpPr/>
            <p:nvPr/>
          </p:nvSpPr>
          <p:spPr>
            <a:xfrm>
              <a:off x="1974111" y="4561467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59" h="189229">
                  <a:moveTo>
                    <a:pt x="111340" y="188683"/>
                  </a:moveTo>
                  <a:lnTo>
                    <a:pt x="0" y="188683"/>
                  </a:lnTo>
                  <a:lnTo>
                    <a:pt x="0" y="0"/>
                  </a:lnTo>
                  <a:lnTo>
                    <a:pt x="111340" y="0"/>
                  </a:lnTo>
                  <a:lnTo>
                    <a:pt x="111340" y="188683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5" name="object 87"/>
            <p:cNvSpPr/>
            <p:nvPr/>
          </p:nvSpPr>
          <p:spPr>
            <a:xfrm>
              <a:off x="1786620" y="4561467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59" h="189229">
                  <a:moveTo>
                    <a:pt x="111345" y="188683"/>
                  </a:moveTo>
                  <a:lnTo>
                    <a:pt x="0" y="188683"/>
                  </a:lnTo>
                  <a:lnTo>
                    <a:pt x="0" y="0"/>
                  </a:lnTo>
                  <a:lnTo>
                    <a:pt x="111345" y="0"/>
                  </a:lnTo>
                  <a:lnTo>
                    <a:pt x="111345" y="188683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6" name="object 88"/>
            <p:cNvSpPr/>
            <p:nvPr/>
          </p:nvSpPr>
          <p:spPr>
            <a:xfrm>
              <a:off x="2161558" y="4561467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60" h="189229">
                  <a:moveTo>
                    <a:pt x="111378" y="188683"/>
                  </a:moveTo>
                  <a:lnTo>
                    <a:pt x="0" y="188683"/>
                  </a:lnTo>
                  <a:lnTo>
                    <a:pt x="0" y="0"/>
                  </a:lnTo>
                  <a:lnTo>
                    <a:pt x="111378" y="0"/>
                  </a:lnTo>
                  <a:lnTo>
                    <a:pt x="111378" y="188683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7" name="object 89"/>
            <p:cNvSpPr/>
            <p:nvPr/>
          </p:nvSpPr>
          <p:spPr>
            <a:xfrm>
              <a:off x="1793213" y="4564099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4" h="181609">
                  <a:moveTo>
                    <a:pt x="101993" y="181254"/>
                  </a:moveTo>
                  <a:lnTo>
                    <a:pt x="0" y="181254"/>
                  </a:lnTo>
                  <a:lnTo>
                    <a:pt x="0" y="0"/>
                  </a:lnTo>
                  <a:lnTo>
                    <a:pt x="101993" y="0"/>
                  </a:lnTo>
                  <a:lnTo>
                    <a:pt x="101993" y="181254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8" name="object 90"/>
            <p:cNvSpPr/>
            <p:nvPr/>
          </p:nvSpPr>
          <p:spPr>
            <a:xfrm>
              <a:off x="1980696" y="4564099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4" h="181609">
                  <a:moveTo>
                    <a:pt x="101993" y="181254"/>
                  </a:moveTo>
                  <a:lnTo>
                    <a:pt x="0" y="181254"/>
                  </a:lnTo>
                  <a:lnTo>
                    <a:pt x="0" y="0"/>
                  </a:lnTo>
                  <a:lnTo>
                    <a:pt x="101993" y="0"/>
                  </a:lnTo>
                  <a:lnTo>
                    <a:pt x="101993" y="181254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9" name="object 91"/>
            <p:cNvSpPr/>
            <p:nvPr/>
          </p:nvSpPr>
          <p:spPr>
            <a:xfrm>
              <a:off x="2168161" y="4564099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5" h="181609">
                  <a:moveTo>
                    <a:pt x="102006" y="181254"/>
                  </a:moveTo>
                  <a:lnTo>
                    <a:pt x="0" y="181254"/>
                  </a:lnTo>
                  <a:lnTo>
                    <a:pt x="0" y="0"/>
                  </a:lnTo>
                  <a:lnTo>
                    <a:pt x="102006" y="0"/>
                  </a:lnTo>
                  <a:lnTo>
                    <a:pt x="102006" y="181254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0" name="object 92"/>
            <p:cNvSpPr/>
            <p:nvPr/>
          </p:nvSpPr>
          <p:spPr>
            <a:xfrm>
              <a:off x="1974111" y="4710667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59" h="189229">
                  <a:moveTo>
                    <a:pt x="111340" y="188696"/>
                  </a:moveTo>
                  <a:lnTo>
                    <a:pt x="0" y="188696"/>
                  </a:lnTo>
                  <a:lnTo>
                    <a:pt x="0" y="0"/>
                  </a:lnTo>
                  <a:lnTo>
                    <a:pt x="111340" y="0"/>
                  </a:lnTo>
                  <a:lnTo>
                    <a:pt x="111340" y="188696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1" name="object 93"/>
            <p:cNvSpPr/>
            <p:nvPr/>
          </p:nvSpPr>
          <p:spPr>
            <a:xfrm>
              <a:off x="1786620" y="4710667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59" h="189229">
                  <a:moveTo>
                    <a:pt x="111345" y="188696"/>
                  </a:moveTo>
                  <a:lnTo>
                    <a:pt x="0" y="188696"/>
                  </a:lnTo>
                  <a:lnTo>
                    <a:pt x="0" y="0"/>
                  </a:lnTo>
                  <a:lnTo>
                    <a:pt x="111345" y="0"/>
                  </a:lnTo>
                  <a:lnTo>
                    <a:pt x="111345" y="188696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2" name="object 94"/>
            <p:cNvSpPr/>
            <p:nvPr/>
          </p:nvSpPr>
          <p:spPr>
            <a:xfrm>
              <a:off x="2161558" y="4710667"/>
              <a:ext cx="157519" cy="134259"/>
            </a:xfrm>
            <a:custGeom>
              <a:avLst/>
              <a:gdLst/>
              <a:ahLst/>
              <a:cxnLst/>
              <a:rect l="l" t="t" r="r" b="b"/>
              <a:pathLst>
                <a:path w="111760" h="189229">
                  <a:moveTo>
                    <a:pt x="111378" y="188696"/>
                  </a:moveTo>
                  <a:lnTo>
                    <a:pt x="0" y="188696"/>
                  </a:lnTo>
                  <a:lnTo>
                    <a:pt x="0" y="0"/>
                  </a:lnTo>
                  <a:lnTo>
                    <a:pt x="111378" y="0"/>
                  </a:lnTo>
                  <a:lnTo>
                    <a:pt x="111378" y="188696"/>
                  </a:lnTo>
                  <a:close/>
                </a:path>
              </a:pathLst>
            </a:custGeom>
            <a:solidFill>
              <a:srgbClr val="E2F3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3" name="object 95"/>
            <p:cNvSpPr/>
            <p:nvPr/>
          </p:nvSpPr>
          <p:spPr>
            <a:xfrm>
              <a:off x="1793213" y="4713307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4" h="181609">
                  <a:moveTo>
                    <a:pt x="101993" y="181254"/>
                  </a:moveTo>
                  <a:lnTo>
                    <a:pt x="0" y="181254"/>
                  </a:lnTo>
                  <a:lnTo>
                    <a:pt x="0" y="0"/>
                  </a:lnTo>
                  <a:lnTo>
                    <a:pt x="101993" y="0"/>
                  </a:lnTo>
                  <a:lnTo>
                    <a:pt x="101993" y="181254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4" name="object 96"/>
            <p:cNvSpPr/>
            <p:nvPr/>
          </p:nvSpPr>
          <p:spPr>
            <a:xfrm>
              <a:off x="1980696" y="4713307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4" h="181609">
                  <a:moveTo>
                    <a:pt x="101993" y="181254"/>
                  </a:moveTo>
                  <a:lnTo>
                    <a:pt x="0" y="181254"/>
                  </a:lnTo>
                  <a:lnTo>
                    <a:pt x="0" y="0"/>
                  </a:lnTo>
                  <a:lnTo>
                    <a:pt x="101993" y="0"/>
                  </a:lnTo>
                  <a:lnTo>
                    <a:pt x="101993" y="181254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5" name="object 97"/>
            <p:cNvSpPr/>
            <p:nvPr/>
          </p:nvSpPr>
          <p:spPr>
            <a:xfrm>
              <a:off x="2168161" y="4713307"/>
              <a:ext cx="144094" cy="128852"/>
            </a:xfrm>
            <a:custGeom>
              <a:avLst/>
              <a:gdLst/>
              <a:ahLst/>
              <a:cxnLst/>
              <a:rect l="l" t="t" r="r" b="b"/>
              <a:pathLst>
                <a:path w="102235" h="181609">
                  <a:moveTo>
                    <a:pt x="102006" y="181254"/>
                  </a:moveTo>
                  <a:lnTo>
                    <a:pt x="0" y="181254"/>
                  </a:lnTo>
                  <a:lnTo>
                    <a:pt x="0" y="0"/>
                  </a:lnTo>
                  <a:lnTo>
                    <a:pt x="102006" y="0"/>
                  </a:lnTo>
                  <a:lnTo>
                    <a:pt x="102006" y="181254"/>
                  </a:lnTo>
                  <a:close/>
                </a:path>
              </a:pathLst>
            </a:custGeom>
            <a:solidFill>
              <a:srgbClr val="A2DA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6" name="object 98"/>
            <p:cNvSpPr/>
            <p:nvPr/>
          </p:nvSpPr>
          <p:spPr>
            <a:xfrm>
              <a:off x="1629816" y="4884860"/>
              <a:ext cx="805496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249" y="0"/>
                  </a:lnTo>
                </a:path>
              </a:pathLst>
            </a:custGeom>
            <a:ln w="57556">
              <a:solidFill>
                <a:srgbClr val="C9A487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7" name="object 99"/>
            <p:cNvSpPr/>
            <p:nvPr/>
          </p:nvSpPr>
          <p:spPr>
            <a:xfrm>
              <a:off x="1604751" y="4744483"/>
              <a:ext cx="251971" cy="12984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8" name="object 100"/>
            <p:cNvSpPr/>
            <p:nvPr/>
          </p:nvSpPr>
          <p:spPr>
            <a:xfrm>
              <a:off x="2595112" y="5211776"/>
              <a:ext cx="45643" cy="108128"/>
            </a:xfrm>
            <a:custGeom>
              <a:avLst/>
              <a:gdLst/>
              <a:ahLst/>
              <a:cxnLst/>
              <a:rect l="l" t="t" r="r" b="b"/>
              <a:pathLst>
                <a:path w="32385" h="152400">
                  <a:moveTo>
                    <a:pt x="0" y="152107"/>
                  </a:moveTo>
                  <a:lnTo>
                    <a:pt x="32054" y="152107"/>
                  </a:lnTo>
                  <a:lnTo>
                    <a:pt x="32054" y="0"/>
                  </a:lnTo>
                  <a:lnTo>
                    <a:pt x="0" y="0"/>
                  </a:lnTo>
                  <a:lnTo>
                    <a:pt x="0" y="152107"/>
                  </a:lnTo>
                  <a:close/>
                </a:path>
              </a:pathLst>
            </a:custGeom>
            <a:solidFill>
              <a:srgbClr val="BA835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9" name="object 101"/>
            <p:cNvSpPr/>
            <p:nvPr/>
          </p:nvSpPr>
          <p:spPr>
            <a:xfrm>
              <a:off x="2617699" y="5211776"/>
              <a:ext cx="23270" cy="108128"/>
            </a:xfrm>
            <a:custGeom>
              <a:avLst/>
              <a:gdLst/>
              <a:ahLst/>
              <a:cxnLst/>
              <a:rect l="l" t="t" r="r" b="b"/>
              <a:pathLst>
                <a:path w="16510" h="152400">
                  <a:moveTo>
                    <a:pt x="0" y="152107"/>
                  </a:moveTo>
                  <a:lnTo>
                    <a:pt x="16027" y="152107"/>
                  </a:lnTo>
                  <a:lnTo>
                    <a:pt x="16027" y="0"/>
                  </a:lnTo>
                  <a:lnTo>
                    <a:pt x="0" y="0"/>
                  </a:lnTo>
                  <a:lnTo>
                    <a:pt x="0" y="152107"/>
                  </a:lnTo>
                  <a:close/>
                </a:path>
              </a:pathLst>
            </a:custGeom>
            <a:solidFill>
              <a:srgbClr val="AB775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0" name="object 102"/>
            <p:cNvSpPr/>
            <p:nvPr/>
          </p:nvSpPr>
          <p:spPr>
            <a:xfrm>
              <a:off x="3526139" y="5211776"/>
              <a:ext cx="45643" cy="108128"/>
            </a:xfrm>
            <a:custGeom>
              <a:avLst/>
              <a:gdLst/>
              <a:ahLst/>
              <a:cxnLst/>
              <a:rect l="l" t="t" r="r" b="b"/>
              <a:pathLst>
                <a:path w="32385" h="152400">
                  <a:moveTo>
                    <a:pt x="0" y="152107"/>
                  </a:moveTo>
                  <a:lnTo>
                    <a:pt x="32054" y="152107"/>
                  </a:lnTo>
                  <a:lnTo>
                    <a:pt x="32054" y="0"/>
                  </a:lnTo>
                  <a:lnTo>
                    <a:pt x="0" y="0"/>
                  </a:lnTo>
                  <a:lnTo>
                    <a:pt x="0" y="152107"/>
                  </a:lnTo>
                  <a:close/>
                </a:path>
              </a:pathLst>
            </a:custGeom>
            <a:solidFill>
              <a:srgbClr val="BA835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1" name="object 103"/>
            <p:cNvSpPr/>
            <p:nvPr/>
          </p:nvSpPr>
          <p:spPr>
            <a:xfrm>
              <a:off x="3526137" y="5211776"/>
              <a:ext cx="23270" cy="108128"/>
            </a:xfrm>
            <a:custGeom>
              <a:avLst/>
              <a:gdLst/>
              <a:ahLst/>
              <a:cxnLst/>
              <a:rect l="l" t="t" r="r" b="b"/>
              <a:pathLst>
                <a:path w="16510" h="152400">
                  <a:moveTo>
                    <a:pt x="0" y="152107"/>
                  </a:moveTo>
                  <a:lnTo>
                    <a:pt x="16027" y="152107"/>
                  </a:lnTo>
                  <a:lnTo>
                    <a:pt x="16027" y="0"/>
                  </a:lnTo>
                  <a:lnTo>
                    <a:pt x="0" y="0"/>
                  </a:lnTo>
                  <a:lnTo>
                    <a:pt x="0" y="152107"/>
                  </a:lnTo>
                  <a:close/>
                </a:path>
              </a:pathLst>
            </a:custGeom>
            <a:solidFill>
              <a:srgbClr val="AB775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2" name="object 104"/>
            <p:cNvSpPr/>
            <p:nvPr/>
          </p:nvSpPr>
          <p:spPr>
            <a:xfrm>
              <a:off x="2595110" y="5166380"/>
              <a:ext cx="976440" cy="45504"/>
            </a:xfrm>
            <a:custGeom>
              <a:avLst/>
              <a:gdLst/>
              <a:ahLst/>
              <a:cxnLst/>
              <a:rect l="l" t="t" r="r" b="b"/>
              <a:pathLst>
                <a:path w="692785" h="64134">
                  <a:moveTo>
                    <a:pt x="0" y="63982"/>
                  </a:moveTo>
                  <a:lnTo>
                    <a:pt x="692619" y="63982"/>
                  </a:lnTo>
                  <a:lnTo>
                    <a:pt x="692619" y="0"/>
                  </a:lnTo>
                  <a:lnTo>
                    <a:pt x="0" y="0"/>
                  </a:lnTo>
                  <a:lnTo>
                    <a:pt x="0" y="63982"/>
                  </a:lnTo>
                  <a:close/>
                </a:path>
              </a:pathLst>
            </a:custGeom>
            <a:solidFill>
              <a:srgbClr val="CC977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3" name="object 105"/>
            <p:cNvSpPr/>
            <p:nvPr/>
          </p:nvSpPr>
          <p:spPr>
            <a:xfrm>
              <a:off x="2595110" y="5162362"/>
              <a:ext cx="976440" cy="33339"/>
            </a:xfrm>
            <a:custGeom>
              <a:avLst/>
              <a:gdLst/>
              <a:ahLst/>
              <a:cxnLst/>
              <a:rect l="l" t="t" r="r" b="b"/>
              <a:pathLst>
                <a:path w="692785" h="46990">
                  <a:moveTo>
                    <a:pt x="0" y="46418"/>
                  </a:moveTo>
                  <a:lnTo>
                    <a:pt x="692619" y="46418"/>
                  </a:lnTo>
                  <a:lnTo>
                    <a:pt x="692619" y="0"/>
                  </a:lnTo>
                  <a:lnTo>
                    <a:pt x="0" y="0"/>
                  </a:lnTo>
                  <a:lnTo>
                    <a:pt x="0" y="46418"/>
                  </a:lnTo>
                  <a:close/>
                </a:path>
              </a:pathLst>
            </a:custGeom>
            <a:solidFill>
              <a:srgbClr val="AF816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4" name="object 106"/>
            <p:cNvSpPr/>
            <p:nvPr/>
          </p:nvSpPr>
          <p:spPr>
            <a:xfrm>
              <a:off x="2564808" y="5170187"/>
              <a:ext cx="1037299" cy="0"/>
            </a:xfrm>
            <a:custGeom>
              <a:avLst/>
              <a:gdLst/>
              <a:ahLst/>
              <a:cxnLst/>
              <a:rect l="l" t="t" r="r" b="b"/>
              <a:pathLst>
                <a:path w="735964">
                  <a:moveTo>
                    <a:pt x="0" y="0"/>
                  </a:moveTo>
                  <a:lnTo>
                    <a:pt x="735634" y="0"/>
                  </a:lnTo>
                </a:path>
              </a:pathLst>
            </a:custGeom>
            <a:ln w="46418">
              <a:solidFill>
                <a:srgbClr val="CC9773"/>
              </a:solidFill>
            </a:ln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7" name="object 171"/>
            <p:cNvSpPr/>
            <p:nvPr/>
          </p:nvSpPr>
          <p:spPr>
            <a:xfrm>
              <a:off x="2062373" y="4482895"/>
              <a:ext cx="1277420" cy="98513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8" name="object 172"/>
            <p:cNvSpPr/>
            <p:nvPr/>
          </p:nvSpPr>
          <p:spPr>
            <a:xfrm>
              <a:off x="2427081" y="4856930"/>
              <a:ext cx="83322" cy="4194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9" name="object 173"/>
            <p:cNvSpPr/>
            <p:nvPr/>
          </p:nvSpPr>
          <p:spPr>
            <a:xfrm>
              <a:off x="2942990" y="4756798"/>
              <a:ext cx="83323" cy="419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0" name="object 174"/>
            <p:cNvSpPr/>
            <p:nvPr/>
          </p:nvSpPr>
          <p:spPr>
            <a:xfrm>
              <a:off x="1964838" y="4414354"/>
              <a:ext cx="1332593" cy="66386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137" name="도넛 136"/>
          <p:cNvSpPr/>
          <p:nvPr/>
        </p:nvSpPr>
        <p:spPr>
          <a:xfrm>
            <a:off x="6838883" y="1376326"/>
            <a:ext cx="401604" cy="502005"/>
          </a:xfrm>
          <a:prstGeom prst="donut">
            <a:avLst>
              <a:gd name="adj" fmla="val 16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0">
              <a:solidFill>
                <a:schemeClr val="tx1"/>
              </a:solidFill>
            </a:endParaRPr>
          </a:p>
        </p:txBody>
      </p:sp>
      <p:sp>
        <p:nvSpPr>
          <p:cNvPr id="138" name="십자형 137"/>
          <p:cNvSpPr/>
          <p:nvPr/>
        </p:nvSpPr>
        <p:spPr>
          <a:xfrm rot="2826977">
            <a:off x="1690859" y="1356556"/>
            <a:ext cx="499884" cy="541541"/>
          </a:xfrm>
          <a:prstGeom prst="plus">
            <a:avLst>
              <a:gd name="adj" fmla="val 4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0"/>
          </a:p>
        </p:txBody>
      </p:sp>
      <p:sp>
        <p:nvSpPr>
          <p:cNvPr id="141" name="object 3">
            <a:extLst>
              <a:ext uri="{FF2B5EF4-FFF2-40B4-BE49-F238E27FC236}">
                <a16:creationId xmlns:a16="http://schemas.microsoft.com/office/drawing/2014/main" id="{850F92B8-BD25-C841-B004-E79A32377B8F}"/>
              </a:ext>
            </a:extLst>
          </p:cNvPr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42" name="object 4">
            <a:extLst>
              <a:ext uri="{FF2B5EF4-FFF2-40B4-BE49-F238E27FC236}">
                <a16:creationId xmlns:a16="http://schemas.microsoft.com/office/drawing/2014/main" id="{0E64BC4D-8943-5144-9764-24F8F81C5E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7040648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맞는 그림에 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O 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표를 해봐요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5DA920D6-4A00-3E44-A40A-5157A7B743D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144" name="object 8">
              <a:extLst>
                <a:ext uri="{FF2B5EF4-FFF2-40B4-BE49-F238E27FC236}">
                  <a16:creationId xmlns:a16="http://schemas.microsoft.com/office/drawing/2014/main" id="{C5EA7582-0ACC-DD46-853A-CCFF4B5B5B1B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50436C5F-7A48-0949-9C0F-F5BE145BA54D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146" name="object 5">
                <a:extLst>
                  <a:ext uri="{FF2B5EF4-FFF2-40B4-BE49-F238E27FC236}">
                    <a16:creationId xmlns:a16="http://schemas.microsoft.com/office/drawing/2014/main" id="{D5FA4F28-EB64-D844-B39E-7CB8F07DA32B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47" name="object 6">
                <a:extLst>
                  <a:ext uri="{FF2B5EF4-FFF2-40B4-BE49-F238E27FC236}">
                    <a16:creationId xmlns:a16="http://schemas.microsoft.com/office/drawing/2014/main" id="{FBE9E27E-A1EE-0E4A-9F5F-304B6DF026BA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48" name="object 7">
                <a:extLst>
                  <a:ext uri="{FF2B5EF4-FFF2-40B4-BE49-F238E27FC236}">
                    <a16:creationId xmlns:a16="http://schemas.microsoft.com/office/drawing/2014/main" id="{65030F8E-9E49-A24E-AE28-592567F6BB4F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49" name="object 9">
                <a:extLst>
                  <a:ext uri="{FF2B5EF4-FFF2-40B4-BE49-F238E27FC236}">
                    <a16:creationId xmlns:a16="http://schemas.microsoft.com/office/drawing/2014/main" id="{14F35BC1-E209-4547-8CCB-DF05241A48CB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50" name="object 10">
                <a:extLst>
                  <a:ext uri="{FF2B5EF4-FFF2-40B4-BE49-F238E27FC236}">
                    <a16:creationId xmlns:a16="http://schemas.microsoft.com/office/drawing/2014/main" id="{41CB8471-FD23-0B48-A391-F2F2DA744AF5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 flipH="1">
            <a:off x="6163467" y="816766"/>
            <a:ext cx="45719" cy="5774534"/>
          </a:xfrm>
          <a:custGeom>
            <a:avLst/>
            <a:gdLst/>
            <a:ahLst/>
            <a:cxnLst/>
            <a:rect l="l" t="t" r="r" b="b"/>
            <a:pathLst>
              <a:path h="6612255">
                <a:moveTo>
                  <a:pt x="0" y="0"/>
                </a:moveTo>
                <a:lnTo>
                  <a:pt x="0" y="6611995"/>
                </a:lnTo>
              </a:path>
            </a:pathLst>
          </a:custGeom>
          <a:ln w="7199">
            <a:solidFill>
              <a:srgbClr val="DCDDDD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88" name="object 38"/>
          <p:cNvSpPr txBox="1"/>
          <p:nvPr/>
        </p:nvSpPr>
        <p:spPr>
          <a:xfrm>
            <a:off x="1481873" y="1391707"/>
            <a:ext cx="123230" cy="42789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649" spc="-50" dirty="0">
                <a:solidFill>
                  <a:srgbClr val="727171"/>
                </a:solidFill>
                <a:latin typeface="Gulim"/>
                <a:cs typeface="Gulim"/>
              </a:rPr>
              <a:t>(</a:t>
            </a:r>
            <a:r>
              <a:rPr lang="en-US" sz="2649" spc="-50" dirty="0">
                <a:solidFill>
                  <a:srgbClr val="727171"/>
                </a:solidFill>
                <a:latin typeface="Gulim"/>
                <a:cs typeface="Gulim"/>
              </a:rPr>
              <a:t> </a:t>
            </a:r>
            <a:endParaRPr sz="2649" dirty="0">
              <a:latin typeface="Gulim"/>
              <a:cs typeface="Gulim"/>
            </a:endParaRPr>
          </a:p>
        </p:txBody>
      </p:sp>
      <p:sp>
        <p:nvSpPr>
          <p:cNvPr id="189" name="object 39"/>
          <p:cNvSpPr txBox="1"/>
          <p:nvPr/>
        </p:nvSpPr>
        <p:spPr>
          <a:xfrm>
            <a:off x="2151265" y="1342841"/>
            <a:ext cx="3466660" cy="1050097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235472" marR="6407" indent="-220255">
              <a:lnSpc>
                <a:spcPct val="126800"/>
              </a:lnSpc>
              <a:spcBef>
                <a:spcPts val="114"/>
              </a:spcBef>
            </a:pPr>
            <a:r>
              <a:rPr sz="2649" b="1" baseline="1792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lang="en-US" sz="2649" b="1" baseline="1792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lang="en-US" altLang="ko-KR" sz="2649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) </a:t>
            </a:r>
            <a:r>
              <a:rPr lang="ko-KR" altLang="en-US" sz="2649" b="1" dirty="0" smtClean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안약은 먹지 않고 눈에 </a:t>
            </a:r>
            <a:endParaRPr lang="en-US" altLang="ko-KR" sz="2649" b="1" dirty="0" smtClean="0">
              <a:solidFill>
                <a:srgbClr val="727171"/>
              </a:solidFill>
              <a:latin typeface="NanumBarunGothic" panose="020B0603020101020101" pitchFamily="34" charset="-127"/>
              <a:ea typeface="NanumBarunGothic" panose="020B0603020101020101" pitchFamily="34" charset="-127"/>
              <a:cs typeface="Gulim"/>
            </a:endParaRPr>
          </a:p>
          <a:p>
            <a:pPr marL="235472" marR="6407" indent="-220255">
              <a:lnSpc>
                <a:spcPct val="126800"/>
              </a:lnSpc>
              <a:spcBef>
                <a:spcPts val="114"/>
              </a:spcBef>
            </a:pPr>
            <a:r>
              <a:rPr lang="en-US" altLang="ko-KR" sz="2649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lang="en-US" altLang="ko-KR" sz="2649" b="1" dirty="0" smtClean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  </a:t>
            </a:r>
            <a:r>
              <a:rPr lang="ko-KR" altLang="en-US" sz="2649" b="1" dirty="0" smtClean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넣는 약이에요</a:t>
            </a:r>
            <a:r>
              <a:rPr lang="en-US" altLang="ko-KR" sz="2649" b="1" dirty="0" smtClean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.</a:t>
            </a:r>
            <a:endParaRPr sz="2649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190" name="object 40"/>
          <p:cNvSpPr txBox="1"/>
          <p:nvPr/>
        </p:nvSpPr>
        <p:spPr>
          <a:xfrm>
            <a:off x="6584487" y="1391707"/>
            <a:ext cx="123230" cy="427894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2649" spc="-50" dirty="0">
                <a:solidFill>
                  <a:srgbClr val="727171"/>
                </a:solidFill>
                <a:latin typeface="Gulim"/>
                <a:cs typeface="Gulim"/>
              </a:rPr>
              <a:t>(</a:t>
            </a:r>
            <a:endParaRPr sz="2649">
              <a:latin typeface="Gulim"/>
              <a:cs typeface="Gulim"/>
            </a:endParaRPr>
          </a:p>
        </p:txBody>
      </p:sp>
      <p:sp>
        <p:nvSpPr>
          <p:cNvPr id="191" name="object 41"/>
          <p:cNvSpPr txBox="1"/>
          <p:nvPr/>
        </p:nvSpPr>
        <p:spPr>
          <a:xfrm>
            <a:off x="7253877" y="1342841"/>
            <a:ext cx="3786104" cy="1050097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242680" marR="6407" indent="-227463">
              <a:lnSpc>
                <a:spcPct val="126800"/>
              </a:lnSpc>
              <a:spcBef>
                <a:spcPts val="114"/>
              </a:spcBef>
            </a:pPr>
            <a:r>
              <a:rPr lang="en-US" altLang="ko-KR" sz="2649" b="1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)</a:t>
            </a:r>
            <a:r>
              <a:rPr sz="2649" b="1" baseline="1792" dirty="0">
                <a:solidFill>
                  <a:srgbClr val="72717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Gulim"/>
              </a:rPr>
              <a:t> </a:t>
            </a:r>
            <a:r>
              <a:rPr lang="en-US" sz="2649" b="1" dirty="0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1</a:t>
            </a:r>
            <a:r>
              <a:rPr lang="ko-KR" altLang="en-US" sz="2649" b="1" dirty="0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회용 안약은 한번만 사용해야 해요</a:t>
            </a:r>
            <a:r>
              <a:rPr sz="2649" b="1" dirty="0" smtClean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.</a:t>
            </a:r>
            <a:endParaRPr sz="2649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141" name="object 3">
            <a:extLst>
              <a:ext uri="{FF2B5EF4-FFF2-40B4-BE49-F238E27FC236}">
                <a16:creationId xmlns:a16="http://schemas.microsoft.com/office/drawing/2014/main" id="{850F92B8-BD25-C841-B004-E79A32377B8F}"/>
              </a:ext>
            </a:extLst>
          </p:cNvPr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42" name="object 4">
            <a:extLst>
              <a:ext uri="{FF2B5EF4-FFF2-40B4-BE49-F238E27FC236}">
                <a16:creationId xmlns:a16="http://schemas.microsoft.com/office/drawing/2014/main" id="{0E64BC4D-8943-5144-9764-24F8F81C5E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7040648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맞는 그림에 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O 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표를 해봐요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" name="그룹 142">
            <a:extLst>
              <a:ext uri="{FF2B5EF4-FFF2-40B4-BE49-F238E27FC236}">
                <a16:creationId xmlns:a16="http://schemas.microsoft.com/office/drawing/2014/main" id="{5DA920D6-4A00-3E44-A40A-5157A7B743D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144" name="object 8">
              <a:extLst>
                <a:ext uri="{FF2B5EF4-FFF2-40B4-BE49-F238E27FC236}">
                  <a16:creationId xmlns:a16="http://schemas.microsoft.com/office/drawing/2014/main" id="{C5EA7582-0ACC-DD46-853A-CCFF4B5B5B1B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5" name="그룹 144">
              <a:extLst>
                <a:ext uri="{FF2B5EF4-FFF2-40B4-BE49-F238E27FC236}">
                  <a16:creationId xmlns:a16="http://schemas.microsoft.com/office/drawing/2014/main" id="{50436C5F-7A48-0949-9C0F-F5BE145BA54D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146" name="object 5">
                <a:extLst>
                  <a:ext uri="{FF2B5EF4-FFF2-40B4-BE49-F238E27FC236}">
                    <a16:creationId xmlns:a16="http://schemas.microsoft.com/office/drawing/2014/main" id="{D5FA4F28-EB64-D844-B39E-7CB8F07DA32B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47" name="object 6">
                <a:extLst>
                  <a:ext uri="{FF2B5EF4-FFF2-40B4-BE49-F238E27FC236}">
                    <a16:creationId xmlns:a16="http://schemas.microsoft.com/office/drawing/2014/main" id="{FBE9E27E-A1EE-0E4A-9F5F-304B6DF026BA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48" name="object 7">
                <a:extLst>
                  <a:ext uri="{FF2B5EF4-FFF2-40B4-BE49-F238E27FC236}">
                    <a16:creationId xmlns:a16="http://schemas.microsoft.com/office/drawing/2014/main" id="{65030F8E-9E49-A24E-AE28-592567F6BB4F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49" name="object 9">
                <a:extLst>
                  <a:ext uri="{FF2B5EF4-FFF2-40B4-BE49-F238E27FC236}">
                    <a16:creationId xmlns:a16="http://schemas.microsoft.com/office/drawing/2014/main" id="{14F35BC1-E209-4547-8CCB-DF05241A48CB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50" name="object 10">
                <a:extLst>
                  <a:ext uri="{FF2B5EF4-FFF2-40B4-BE49-F238E27FC236}">
                    <a16:creationId xmlns:a16="http://schemas.microsoft.com/office/drawing/2014/main" id="{41CB8471-FD23-0B48-A391-F2F2DA744AF5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143" name="도넛 142"/>
          <p:cNvSpPr/>
          <p:nvPr/>
        </p:nvSpPr>
        <p:spPr>
          <a:xfrm>
            <a:off x="1715265" y="1366824"/>
            <a:ext cx="401604" cy="502005"/>
          </a:xfrm>
          <a:prstGeom prst="donut">
            <a:avLst>
              <a:gd name="adj" fmla="val 16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0">
              <a:solidFill>
                <a:schemeClr val="tx1"/>
              </a:solidFill>
            </a:endParaRPr>
          </a:p>
        </p:txBody>
      </p:sp>
      <p:sp>
        <p:nvSpPr>
          <p:cNvPr id="168" name="도넛 167"/>
          <p:cNvSpPr/>
          <p:nvPr/>
        </p:nvSpPr>
        <p:spPr>
          <a:xfrm>
            <a:off x="6814387" y="1438262"/>
            <a:ext cx="401604" cy="502005"/>
          </a:xfrm>
          <a:prstGeom prst="donut">
            <a:avLst>
              <a:gd name="adj" fmla="val 16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7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48" y="2890818"/>
            <a:ext cx="1814797" cy="2749693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</p:pic>
      <p:grpSp>
        <p:nvGrpSpPr>
          <p:cNvPr id="9" name="그룹 8"/>
          <p:cNvGrpSpPr/>
          <p:nvPr/>
        </p:nvGrpSpPr>
        <p:grpSpPr>
          <a:xfrm>
            <a:off x="7382669" y="3179538"/>
            <a:ext cx="3448812" cy="2172255"/>
            <a:chOff x="7239050" y="3179538"/>
            <a:chExt cx="3448812" cy="2172255"/>
          </a:xfrm>
        </p:grpSpPr>
        <p:grpSp>
          <p:nvGrpSpPr>
            <p:cNvPr id="7" name="그룹 6"/>
            <p:cNvGrpSpPr/>
            <p:nvPr/>
          </p:nvGrpSpPr>
          <p:grpSpPr>
            <a:xfrm>
              <a:off x="7239050" y="3179539"/>
              <a:ext cx="3448812" cy="2172254"/>
              <a:chOff x="7333634" y="3524250"/>
              <a:chExt cx="3448812" cy="2172254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06"/>
              <a:stretch/>
            </p:blipFill>
            <p:spPr>
              <a:xfrm>
                <a:off x="8312283" y="3524250"/>
                <a:ext cx="2470163" cy="2172254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474" b="4913"/>
              <a:stretch/>
            </p:blipFill>
            <p:spPr>
              <a:xfrm>
                <a:off x="7333634" y="3552444"/>
                <a:ext cx="1399011" cy="810006"/>
              </a:xfrm>
              <a:prstGeom prst="rect">
                <a:avLst/>
              </a:prstGeom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7239050" y="3179538"/>
              <a:ext cx="3448812" cy="2172255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08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61E8BB3-4BFD-7D41-95CD-CFBB5391A941}"/>
              </a:ext>
            </a:extLst>
          </p:cNvPr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E8C8989-CD0C-9348-96BD-39A45413895B}"/>
              </a:ext>
            </a:extLst>
          </p:cNvPr>
          <p:cNvSpPr txBox="1">
            <a:spLocks/>
          </p:cNvSpPr>
          <p:nvPr/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>
            <a:lvl1pPr>
              <a:defRPr sz="4351" b="1" i="0">
                <a:solidFill>
                  <a:srgbClr val="5958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6019" latinLnBrk="0">
              <a:spcBef>
                <a:spcPts val="126"/>
              </a:spcBef>
            </a:pPr>
            <a:r>
              <a:rPr lang="ko-KR" altLang="en-US" sz="3532" kern="0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 찾아보기 체험활동</a:t>
            </a:r>
            <a:endParaRPr lang="ko-KR" altLang="en-US" sz="3532" kern="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5C79587-6072-3747-AFB8-BD5D4F8CF744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6EA7F15F-812D-584E-9278-B601D334EABF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843F7181-C878-2D4E-A19A-4893ADEC030D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2BF3F39F-6147-1643-BFD7-4EA2EBC13AA3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9EBA8FA2-6B28-3D4F-85EB-BA43DFB7DAD7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028FAA92-CEB3-5043-BA69-1166DF26B362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DBD73EB2-3570-4C46-A0AA-8F5FE5E195C5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B8A9E36B-C3E0-EC48-ACBE-BC9708B4206D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B3EB1D78-4BA4-C149-9AD0-71247E4F48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2779" r="13888" b="16669"/>
          <a:stretch/>
        </p:blipFill>
        <p:spPr>
          <a:xfrm>
            <a:off x="1236373" y="1038398"/>
            <a:ext cx="7136895" cy="517424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60106416-53FA-5742-930E-7D01CBD05309}"/>
              </a:ext>
            </a:extLst>
          </p:cNvPr>
          <p:cNvSpPr/>
          <p:nvPr/>
        </p:nvSpPr>
        <p:spPr>
          <a:xfrm rot="10800000">
            <a:off x="2483393" y="-13132"/>
            <a:ext cx="9255956" cy="4659371"/>
          </a:xfrm>
          <a:custGeom>
            <a:avLst/>
            <a:gdLst/>
            <a:ahLst/>
            <a:cxnLst/>
            <a:rect l="l" t="t" r="r" b="b"/>
            <a:pathLst>
              <a:path w="6577330" h="6577330">
                <a:moveTo>
                  <a:pt x="0" y="0"/>
                </a:moveTo>
                <a:lnTo>
                  <a:pt x="0" y="6577275"/>
                </a:lnTo>
                <a:lnTo>
                  <a:pt x="6577279" y="6577275"/>
                </a:lnTo>
                <a:lnTo>
                  <a:pt x="0" y="0"/>
                </a:lnTo>
                <a:close/>
              </a:path>
            </a:pathLst>
          </a:custGeom>
          <a:solidFill>
            <a:srgbClr val="F9F8FC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02F67C2-F751-B846-A771-3B4FF5864843}"/>
              </a:ext>
            </a:extLst>
          </p:cNvPr>
          <p:cNvSpPr/>
          <p:nvPr/>
        </p:nvSpPr>
        <p:spPr>
          <a:xfrm rot="10800000">
            <a:off x="1930789" y="454533"/>
            <a:ext cx="9255956" cy="4659371"/>
          </a:xfrm>
          <a:custGeom>
            <a:avLst/>
            <a:gdLst/>
            <a:ahLst/>
            <a:cxnLst/>
            <a:rect l="l" t="t" r="r" b="b"/>
            <a:pathLst>
              <a:path w="6577330" h="6577330">
                <a:moveTo>
                  <a:pt x="0" y="0"/>
                </a:moveTo>
                <a:lnTo>
                  <a:pt x="0" y="6577275"/>
                </a:lnTo>
                <a:lnTo>
                  <a:pt x="6577279" y="6577275"/>
                </a:lnTo>
                <a:lnTo>
                  <a:pt x="0" y="0"/>
                </a:lnTo>
                <a:close/>
              </a:path>
            </a:pathLst>
          </a:custGeom>
          <a:solidFill>
            <a:srgbClr val="F9F8FC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99B651A6-5247-7A47-8C2F-11189F3B49D0}"/>
              </a:ext>
            </a:extLst>
          </p:cNvPr>
          <p:cNvSpPr/>
          <p:nvPr/>
        </p:nvSpPr>
        <p:spPr>
          <a:xfrm rot="10800000">
            <a:off x="6587806" y="4046783"/>
            <a:ext cx="5141801" cy="2588339"/>
          </a:xfrm>
          <a:custGeom>
            <a:avLst/>
            <a:gdLst/>
            <a:ahLst/>
            <a:cxnLst/>
            <a:rect l="l" t="t" r="r" b="b"/>
            <a:pathLst>
              <a:path w="3653790" h="3653790">
                <a:moveTo>
                  <a:pt x="3653345" y="0"/>
                </a:moveTo>
                <a:lnTo>
                  <a:pt x="0" y="0"/>
                </a:lnTo>
                <a:lnTo>
                  <a:pt x="0" y="3653341"/>
                </a:lnTo>
                <a:lnTo>
                  <a:pt x="3653345" y="0"/>
                </a:lnTo>
                <a:close/>
              </a:path>
            </a:pathLst>
          </a:custGeom>
          <a:solidFill>
            <a:srgbClr val="F0EEF7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A451B79-74EF-3A49-B5DB-B74FCF7200D6}"/>
              </a:ext>
            </a:extLst>
          </p:cNvPr>
          <p:cNvSpPr/>
          <p:nvPr/>
        </p:nvSpPr>
        <p:spPr>
          <a:xfrm rot="10800000">
            <a:off x="6588044" y="5598257"/>
            <a:ext cx="4118623" cy="1036865"/>
          </a:xfrm>
          <a:custGeom>
            <a:avLst/>
            <a:gdLst/>
            <a:ahLst/>
            <a:cxnLst/>
            <a:rect l="l" t="t" r="r" b="b"/>
            <a:pathLst>
              <a:path w="2926715" h="1463675">
                <a:moveTo>
                  <a:pt x="2926442" y="0"/>
                </a:moveTo>
                <a:lnTo>
                  <a:pt x="0" y="0"/>
                </a:lnTo>
                <a:lnTo>
                  <a:pt x="1463223" y="1463230"/>
                </a:lnTo>
                <a:lnTo>
                  <a:pt x="2926442" y="0"/>
                </a:lnTo>
                <a:close/>
              </a:path>
            </a:pathLst>
          </a:custGeom>
          <a:solidFill>
            <a:srgbClr val="E4E1F0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1BE9828E-C090-174A-9413-CBE65B023A05}"/>
              </a:ext>
            </a:extLst>
          </p:cNvPr>
          <p:cNvSpPr/>
          <p:nvPr/>
        </p:nvSpPr>
        <p:spPr>
          <a:xfrm rot="10800000">
            <a:off x="9814610" y="5221748"/>
            <a:ext cx="1914995" cy="1413375"/>
          </a:xfrm>
          <a:custGeom>
            <a:avLst/>
            <a:gdLst/>
            <a:ahLst/>
            <a:cxnLst/>
            <a:rect l="l" t="t" r="r" b="b"/>
            <a:pathLst>
              <a:path w="1360805" h="1995170">
                <a:moveTo>
                  <a:pt x="726906" y="0"/>
                </a:moveTo>
                <a:lnTo>
                  <a:pt x="0" y="0"/>
                </a:lnTo>
                <a:lnTo>
                  <a:pt x="0" y="1994696"/>
                </a:lnTo>
                <a:lnTo>
                  <a:pt x="1360805" y="633894"/>
                </a:lnTo>
                <a:lnTo>
                  <a:pt x="726906" y="0"/>
                </a:lnTo>
                <a:close/>
              </a:path>
            </a:pathLst>
          </a:custGeom>
          <a:solidFill>
            <a:srgbClr val="BBB3D8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61A298F-6418-BA49-97F8-0A1BEB461BE1}"/>
              </a:ext>
            </a:extLst>
          </p:cNvPr>
          <p:cNvSpPr/>
          <p:nvPr/>
        </p:nvSpPr>
        <p:spPr>
          <a:xfrm rot="10800000">
            <a:off x="11065657" y="4046844"/>
            <a:ext cx="663948" cy="668002"/>
          </a:xfrm>
          <a:custGeom>
            <a:avLst/>
            <a:gdLst/>
            <a:ahLst/>
            <a:cxnLst/>
            <a:rect l="l" t="t" r="r" b="b"/>
            <a:pathLst>
              <a:path w="471805" h="942975">
                <a:moveTo>
                  <a:pt x="0" y="0"/>
                </a:moveTo>
                <a:lnTo>
                  <a:pt x="0" y="942612"/>
                </a:lnTo>
                <a:lnTo>
                  <a:pt x="471308" y="471306"/>
                </a:lnTo>
                <a:lnTo>
                  <a:pt x="0" y="0"/>
                </a:lnTo>
                <a:close/>
              </a:path>
            </a:pathLst>
          </a:custGeom>
          <a:solidFill>
            <a:srgbClr val="DEDAED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48AFD812-E2F4-7D45-A7D3-2A2BCEAA8A3D}"/>
              </a:ext>
            </a:extLst>
          </p:cNvPr>
          <p:cNvGrpSpPr/>
          <p:nvPr/>
        </p:nvGrpSpPr>
        <p:grpSpPr>
          <a:xfrm>
            <a:off x="266" y="149"/>
            <a:ext cx="9255956" cy="6579647"/>
            <a:chOff x="0" y="-861081"/>
            <a:chExt cx="11692503" cy="8311681"/>
          </a:xfrm>
        </p:grpSpPr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B59F2BD7-850D-3344-B83E-5C07C5664607}"/>
                </a:ext>
              </a:extLst>
            </p:cNvPr>
            <p:cNvSpPr/>
            <p:nvPr/>
          </p:nvSpPr>
          <p:spPr>
            <a:xfrm>
              <a:off x="0" y="1564691"/>
              <a:ext cx="11692503" cy="5885909"/>
            </a:xfrm>
            <a:custGeom>
              <a:avLst/>
              <a:gdLst/>
              <a:ahLst/>
              <a:cxnLst/>
              <a:rect l="l" t="t" r="r" b="b"/>
              <a:pathLst>
                <a:path w="6577330" h="6577330">
                  <a:moveTo>
                    <a:pt x="0" y="0"/>
                  </a:moveTo>
                  <a:lnTo>
                    <a:pt x="0" y="6577275"/>
                  </a:lnTo>
                  <a:lnTo>
                    <a:pt x="6577279" y="657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8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769A6F08-11F6-A94E-B225-47B78B31A735}"/>
                </a:ext>
              </a:extLst>
            </p:cNvPr>
            <p:cNvSpPr/>
            <p:nvPr/>
          </p:nvSpPr>
          <p:spPr>
            <a:xfrm>
              <a:off x="0" y="-861081"/>
              <a:ext cx="6495333" cy="3269697"/>
            </a:xfrm>
            <a:custGeom>
              <a:avLst/>
              <a:gdLst/>
              <a:ahLst/>
              <a:cxnLst/>
              <a:rect l="l" t="t" r="r" b="b"/>
              <a:pathLst>
                <a:path w="3653790" h="3653790">
                  <a:moveTo>
                    <a:pt x="3653345" y="0"/>
                  </a:moveTo>
                  <a:lnTo>
                    <a:pt x="0" y="0"/>
                  </a:lnTo>
                  <a:lnTo>
                    <a:pt x="0" y="3653341"/>
                  </a:lnTo>
                  <a:lnTo>
                    <a:pt x="3653345" y="0"/>
                  </a:lnTo>
                  <a:close/>
                </a:path>
              </a:pathLst>
            </a:custGeom>
            <a:solidFill>
              <a:srgbClr val="F0EE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6835376-FED0-5B48-BA72-FC2E21CFCA9E}"/>
                </a:ext>
              </a:extLst>
            </p:cNvPr>
            <p:cNvSpPr/>
            <p:nvPr/>
          </p:nvSpPr>
          <p:spPr>
            <a:xfrm>
              <a:off x="1292217" y="-861081"/>
              <a:ext cx="5202814" cy="1309811"/>
            </a:xfrm>
            <a:custGeom>
              <a:avLst/>
              <a:gdLst/>
              <a:ahLst/>
              <a:cxnLst/>
              <a:rect l="l" t="t" r="r" b="b"/>
              <a:pathLst>
                <a:path w="2926715" h="1463675">
                  <a:moveTo>
                    <a:pt x="2926442" y="0"/>
                  </a:moveTo>
                  <a:lnTo>
                    <a:pt x="0" y="0"/>
                  </a:lnTo>
                  <a:lnTo>
                    <a:pt x="1463223" y="1463230"/>
                  </a:lnTo>
                  <a:lnTo>
                    <a:pt x="2926442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ED43FE73-59EA-3242-BB51-E518960201C3}"/>
                </a:ext>
              </a:extLst>
            </p:cNvPr>
            <p:cNvSpPr/>
            <p:nvPr/>
          </p:nvSpPr>
          <p:spPr>
            <a:xfrm>
              <a:off x="2" y="-861081"/>
              <a:ext cx="2419100" cy="1785434"/>
            </a:xfrm>
            <a:custGeom>
              <a:avLst/>
              <a:gdLst/>
              <a:ahLst/>
              <a:cxnLst/>
              <a:rect l="l" t="t" r="r" b="b"/>
              <a:pathLst>
                <a:path w="1360805" h="1995170">
                  <a:moveTo>
                    <a:pt x="726906" y="0"/>
                  </a:moveTo>
                  <a:lnTo>
                    <a:pt x="0" y="0"/>
                  </a:lnTo>
                  <a:lnTo>
                    <a:pt x="0" y="1994696"/>
                  </a:lnTo>
                  <a:lnTo>
                    <a:pt x="1360805" y="633894"/>
                  </a:lnTo>
                  <a:lnTo>
                    <a:pt x="726906" y="0"/>
                  </a:lnTo>
                  <a:close/>
                </a:path>
              </a:pathLst>
            </a:custGeom>
            <a:solidFill>
              <a:srgbClr val="BBB3D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97FA2A90-A283-4844-8E0B-7CA327E0D4E0}"/>
                </a:ext>
              </a:extLst>
            </p:cNvPr>
            <p:cNvSpPr/>
            <p:nvPr/>
          </p:nvSpPr>
          <p:spPr>
            <a:xfrm>
              <a:off x="2" y="1564691"/>
              <a:ext cx="838726" cy="843848"/>
            </a:xfrm>
            <a:custGeom>
              <a:avLst/>
              <a:gdLst/>
              <a:ahLst/>
              <a:cxnLst/>
              <a:rect l="l" t="t" r="r" b="b"/>
              <a:pathLst>
                <a:path w="471805" h="942975">
                  <a:moveTo>
                    <a:pt x="0" y="0"/>
                  </a:moveTo>
                  <a:lnTo>
                    <a:pt x="0" y="942612"/>
                  </a:lnTo>
                  <a:lnTo>
                    <a:pt x="471308" y="471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AE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64BC9AB8-A74B-F84D-816A-368D076AFBA9}"/>
              </a:ext>
            </a:extLst>
          </p:cNvPr>
          <p:cNvSpPr/>
          <p:nvPr/>
        </p:nvSpPr>
        <p:spPr>
          <a:xfrm>
            <a:off x="693254" y="323985"/>
            <a:ext cx="10343367" cy="5919680"/>
          </a:xfrm>
          <a:custGeom>
            <a:avLst/>
            <a:gdLst/>
            <a:ahLst/>
            <a:cxnLst/>
            <a:rect l="l" t="t" r="r" b="b"/>
            <a:pathLst>
              <a:path w="5081905" h="2948940">
                <a:moveTo>
                  <a:pt x="4933838" y="0"/>
                </a:moveTo>
                <a:lnTo>
                  <a:pt x="147426" y="0"/>
                </a:lnTo>
                <a:lnTo>
                  <a:pt x="100957" y="7548"/>
                </a:lnTo>
                <a:lnTo>
                  <a:pt x="60503" y="28543"/>
                </a:lnTo>
                <a:lnTo>
                  <a:pt x="28541" y="60506"/>
                </a:lnTo>
                <a:lnTo>
                  <a:pt x="7548" y="100962"/>
                </a:lnTo>
                <a:lnTo>
                  <a:pt x="0" y="147434"/>
                </a:lnTo>
                <a:lnTo>
                  <a:pt x="0" y="2801150"/>
                </a:lnTo>
                <a:lnTo>
                  <a:pt x="7548" y="2847620"/>
                </a:lnTo>
                <a:lnTo>
                  <a:pt x="28541" y="2888073"/>
                </a:lnTo>
                <a:lnTo>
                  <a:pt x="60503" y="2920033"/>
                </a:lnTo>
                <a:lnTo>
                  <a:pt x="100957" y="2941024"/>
                </a:lnTo>
                <a:lnTo>
                  <a:pt x="147426" y="2948571"/>
                </a:lnTo>
                <a:lnTo>
                  <a:pt x="4933838" y="2948571"/>
                </a:lnTo>
                <a:lnTo>
                  <a:pt x="4980309" y="2941024"/>
                </a:lnTo>
                <a:lnTo>
                  <a:pt x="5020765" y="2920033"/>
                </a:lnTo>
                <a:lnTo>
                  <a:pt x="5052729" y="2888073"/>
                </a:lnTo>
                <a:lnTo>
                  <a:pt x="5073723" y="2847620"/>
                </a:lnTo>
                <a:lnTo>
                  <a:pt x="5081272" y="2801150"/>
                </a:lnTo>
                <a:lnTo>
                  <a:pt x="5081272" y="147434"/>
                </a:lnTo>
                <a:lnTo>
                  <a:pt x="5073723" y="100962"/>
                </a:lnTo>
                <a:lnTo>
                  <a:pt x="5052729" y="60506"/>
                </a:lnTo>
                <a:lnTo>
                  <a:pt x="5020765" y="28543"/>
                </a:lnTo>
                <a:lnTo>
                  <a:pt x="4980309" y="7548"/>
                </a:lnTo>
                <a:lnTo>
                  <a:pt x="4933838" y="0"/>
                </a:lnTo>
                <a:close/>
              </a:path>
            </a:pathLst>
          </a:custGeom>
          <a:solidFill>
            <a:srgbClr val="E4E1F0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BB1FCBB-44D8-404E-8919-C82166147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46717"/>
              </p:ext>
            </p:extLst>
          </p:nvPr>
        </p:nvGraphicFramePr>
        <p:xfrm>
          <a:off x="1019374" y="662360"/>
          <a:ext cx="9664359" cy="53602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7952">
                  <a:extLst>
                    <a:ext uri="{9D8B030D-6E8A-4147-A177-3AD203B41FA5}">
                      <a16:colId xmlns:a16="http://schemas.microsoft.com/office/drawing/2014/main" val="1596431492"/>
                    </a:ext>
                  </a:extLst>
                </a:gridCol>
                <a:gridCol w="1447735">
                  <a:extLst>
                    <a:ext uri="{9D8B030D-6E8A-4147-A177-3AD203B41FA5}">
                      <a16:colId xmlns:a16="http://schemas.microsoft.com/office/drawing/2014/main" val="3652493070"/>
                    </a:ext>
                  </a:extLst>
                </a:gridCol>
                <a:gridCol w="2057307">
                  <a:extLst>
                    <a:ext uri="{9D8B030D-6E8A-4147-A177-3AD203B41FA5}">
                      <a16:colId xmlns:a16="http://schemas.microsoft.com/office/drawing/2014/main" val="2360050723"/>
                    </a:ext>
                  </a:extLst>
                </a:gridCol>
                <a:gridCol w="3248493">
                  <a:extLst>
                    <a:ext uri="{9D8B030D-6E8A-4147-A177-3AD203B41FA5}">
                      <a16:colId xmlns:a16="http://schemas.microsoft.com/office/drawing/2014/main" val="2333050454"/>
                    </a:ext>
                  </a:extLst>
                </a:gridCol>
                <a:gridCol w="1932872">
                  <a:extLst>
                    <a:ext uri="{9D8B030D-6E8A-4147-A177-3AD203B41FA5}">
                      <a16:colId xmlns:a16="http://schemas.microsoft.com/office/drawing/2014/main" val="51661091"/>
                    </a:ext>
                  </a:extLst>
                </a:gridCol>
              </a:tblGrid>
              <a:tr h="38298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 err="1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학습단계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91436" marR="91436" marT="45718" marB="45718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학습내용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교수</a:t>
                      </a:r>
                      <a:r>
                        <a:rPr lang="en-US" altLang="ko-KR" sz="1600" b="1" i="0" spc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,</a:t>
                      </a:r>
                      <a:r>
                        <a:rPr lang="ko-KR" altLang="en-US" sz="1600" b="1" i="0" spc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학습활동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자료 및 유의점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22839"/>
                  </a:ext>
                </a:extLst>
              </a:tr>
              <a:tr h="3829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 err="1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교수활동</a:t>
                      </a:r>
                      <a:endParaRPr lang="ko-KR" altLang="en-US" sz="1600" b="1" i="0" spc="0" dirty="0">
                        <a:solidFill>
                          <a:schemeClr val="bg1"/>
                        </a:solidFill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i="0" spc="0" dirty="0">
                          <a:solidFill>
                            <a:schemeClr val="bg1"/>
                          </a:solidFill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학습활동</a:t>
                      </a:r>
                    </a:p>
                  </a:txBody>
                  <a:tcPr marL="91436" marR="91436" marT="45718" marB="45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84804"/>
                  </a:ext>
                </a:extLst>
              </a:tr>
              <a:tr h="1836326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i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전개</a:t>
                      </a:r>
                    </a:p>
                  </a:txBody>
                  <a:tcPr marL="91436" marR="91436" marT="45718" marB="45718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약에 대한 이해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약은 언제 사용 할까요</a:t>
                      </a: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?</a:t>
                      </a:r>
                    </a:p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약에는 먹는 약만 있나요</a:t>
                      </a:r>
                      <a:r>
                        <a:rPr lang="en-US" altLang="ko-KR" sz="1400" b="0" i="0" dirty="0" smtClean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?</a:t>
                      </a:r>
                    </a:p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 smtClean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안약은 먹는 약이 아니에요</a:t>
                      </a:r>
                      <a:r>
                        <a:rPr lang="en-US" altLang="ko-KR" sz="1400" b="0" i="0" dirty="0" smtClean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.</a:t>
                      </a:r>
                      <a:endParaRPr lang="en-US" altLang="ko-KR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약이랑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</a:t>
                      </a:r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사탕이랑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달라요</a:t>
                      </a: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.</a:t>
                      </a:r>
                    </a:p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약은 어떻게 먹어야 하나요</a:t>
                      </a: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?</a:t>
                      </a:r>
                    </a:p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약을 먹고 몸이 이상이 생기면 어떻게 해야 할까요</a:t>
                      </a: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?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altLang="ko-KR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PPT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체험용 교구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38095"/>
                  </a:ext>
                </a:extLst>
              </a:tr>
              <a:tr h="71585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i="0" dirty="0"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체험으로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알아보기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먹는 약 먹지 않는 약 체험하기</a:t>
                      </a:r>
                    </a:p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약과 약이 아닌 것 구별해 보기</a:t>
                      </a:r>
                      <a:endParaRPr lang="en-US" altLang="ko-KR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ko-KR" altLang="en-US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체험용 교구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78869"/>
                  </a:ext>
                </a:extLst>
              </a:tr>
              <a:tr h="34236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i="0" dirty="0"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기타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피교육생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모두가 체험학습에 참여할 수 있도록  권장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ko-KR" altLang="en-US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20138"/>
                  </a:ext>
                </a:extLst>
              </a:tr>
              <a:tr h="783985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i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정리</a:t>
                      </a:r>
                      <a:endParaRPr lang="en-US" altLang="ko-KR" sz="1600" b="0" i="0" dirty="0"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i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및</a:t>
                      </a:r>
                      <a:endParaRPr lang="en-US" altLang="ko-KR" sz="1600" b="0" i="0" dirty="0"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i="0" dirty="0"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평가</a:t>
                      </a:r>
                    </a:p>
                  </a:txBody>
                  <a:tcPr marL="91436" marR="91436" marT="45718" marB="45718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학습정리</a:t>
                      </a:r>
                      <a:endParaRPr lang="ko-KR" altLang="en-US" sz="1400" b="0" i="0" dirty="0">
                        <a:effectLst/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학습내용 요약정리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학습목표를 상기 시키며  학습내용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요약 정리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PPT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40909"/>
                  </a:ext>
                </a:extLst>
              </a:tr>
              <a:tr h="8584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0" i="0" dirty="0">
                        <a:latin typeface="NanumBarunGothic" panose="020B0603020101020101" pitchFamily="34" charset="-127"/>
                        <a:ea typeface="NanumBarunGothic" panose="020B0603020101020101" pitchFamily="34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평가 및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질의응답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400" b="0" i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O,X </a:t>
                      </a:r>
                      <a:r>
                        <a:rPr lang="ko-KR" altLang="en-US" sz="1400" b="0" i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퀴즈 및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400" b="0" i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질의 응답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학습내용을 정리하는 간단한 퀴즈를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통한 </a:t>
                      </a:r>
                      <a:r>
                        <a:rPr lang="ko-KR" altLang="en-US" sz="1400" b="0" i="0" dirty="0" err="1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학습결과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확인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PPT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 발표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O,X </a:t>
                      </a:r>
                      <a:r>
                        <a:rPr lang="ko-KR" altLang="en-US" sz="1400" b="0" i="0" dirty="0">
                          <a:effectLst/>
                          <a:latin typeface="NanumBarunGothic" panose="020B0603020101020101" pitchFamily="34" charset="-127"/>
                          <a:ea typeface="NanumBarunGothic" panose="020B0603020101020101" pitchFamily="34" charset="-127"/>
                        </a:rPr>
                        <a:t>퀴즈</a:t>
                      </a:r>
                    </a:p>
                  </a:txBody>
                  <a:tcPr marL="47623" marR="47623" marT="0" marB="0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0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9" y="610359"/>
            <a:ext cx="5374984" cy="637389"/>
          </a:xfrm>
          <a:prstGeom prst="rect">
            <a:avLst/>
          </a:prstGeom>
        </p:spPr>
        <p:txBody>
          <a:bodyPr vert="horz" wrap="square" lIns="0" tIns="21625" rIns="0" bIns="0" rtlCol="0">
            <a:spAutoFit/>
          </a:bodyPr>
          <a:lstStyle/>
          <a:p>
            <a:pPr marL="19222">
              <a:spcBef>
                <a:spcPts val="170"/>
              </a:spcBef>
            </a:pPr>
            <a:r>
              <a:rPr lang="en-US" altLang="ko-KR" sz="4000" dirty="0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[ </a:t>
            </a:r>
            <a:r>
              <a:rPr sz="4000" dirty="0" err="1">
                <a:solidFill>
                  <a:schemeClr val="accent4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</a:t>
            </a:r>
            <a:r>
              <a:rPr sz="4000" dirty="0" err="1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에</a:t>
            </a:r>
            <a:r>
              <a:rPr sz="4000" dirty="0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sz="4000" dirty="0" err="1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대해</a:t>
            </a:r>
            <a:r>
              <a:rPr sz="4000" dirty="0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sz="4000" dirty="0" err="1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배워요</a:t>
            </a:r>
            <a:r>
              <a:rPr lang="en-US" altLang="ko-KR" sz="4000" dirty="0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]</a:t>
            </a:r>
            <a:endParaRPr sz="4000" dirty="0">
              <a:solidFill>
                <a:schemeClr val="tx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3366" y="1638389"/>
            <a:ext cx="9034089" cy="3333661"/>
          </a:xfrm>
          <a:custGeom>
            <a:avLst/>
            <a:gdLst/>
            <a:ahLst/>
            <a:cxnLst/>
            <a:rect l="l" t="t" r="r" b="b"/>
            <a:pathLst>
              <a:path w="5081905" h="2948940">
                <a:moveTo>
                  <a:pt x="4933838" y="0"/>
                </a:moveTo>
                <a:lnTo>
                  <a:pt x="147426" y="0"/>
                </a:lnTo>
                <a:lnTo>
                  <a:pt x="100957" y="7548"/>
                </a:lnTo>
                <a:lnTo>
                  <a:pt x="60503" y="28543"/>
                </a:lnTo>
                <a:lnTo>
                  <a:pt x="28541" y="60506"/>
                </a:lnTo>
                <a:lnTo>
                  <a:pt x="7548" y="100962"/>
                </a:lnTo>
                <a:lnTo>
                  <a:pt x="0" y="147434"/>
                </a:lnTo>
                <a:lnTo>
                  <a:pt x="0" y="2801150"/>
                </a:lnTo>
                <a:lnTo>
                  <a:pt x="7548" y="2847620"/>
                </a:lnTo>
                <a:lnTo>
                  <a:pt x="28541" y="2888073"/>
                </a:lnTo>
                <a:lnTo>
                  <a:pt x="60503" y="2920033"/>
                </a:lnTo>
                <a:lnTo>
                  <a:pt x="100957" y="2941024"/>
                </a:lnTo>
                <a:lnTo>
                  <a:pt x="147426" y="2948571"/>
                </a:lnTo>
                <a:lnTo>
                  <a:pt x="4933838" y="2948571"/>
                </a:lnTo>
                <a:lnTo>
                  <a:pt x="4980309" y="2941024"/>
                </a:lnTo>
                <a:lnTo>
                  <a:pt x="5020765" y="2920033"/>
                </a:lnTo>
                <a:lnTo>
                  <a:pt x="5052729" y="2888073"/>
                </a:lnTo>
                <a:lnTo>
                  <a:pt x="5073723" y="2847620"/>
                </a:lnTo>
                <a:lnTo>
                  <a:pt x="5081272" y="2801150"/>
                </a:lnTo>
                <a:lnTo>
                  <a:pt x="5081272" y="147434"/>
                </a:lnTo>
                <a:lnTo>
                  <a:pt x="5073723" y="100962"/>
                </a:lnTo>
                <a:lnTo>
                  <a:pt x="5052729" y="60506"/>
                </a:lnTo>
                <a:lnTo>
                  <a:pt x="5020765" y="28543"/>
                </a:lnTo>
                <a:lnTo>
                  <a:pt x="4980309" y="7548"/>
                </a:lnTo>
                <a:lnTo>
                  <a:pt x="4933838" y="0"/>
                </a:lnTo>
                <a:close/>
              </a:path>
            </a:pathLst>
          </a:custGeom>
          <a:solidFill>
            <a:srgbClr val="E4E1F0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grpSp>
        <p:nvGrpSpPr>
          <p:cNvPr id="41" name="그룹 40"/>
          <p:cNvGrpSpPr/>
          <p:nvPr/>
        </p:nvGrpSpPr>
        <p:grpSpPr>
          <a:xfrm rot="820955">
            <a:off x="1223611" y="490812"/>
            <a:ext cx="231277" cy="148834"/>
            <a:chOff x="4174329" y="1036740"/>
            <a:chExt cx="937471" cy="387008"/>
          </a:xfrm>
        </p:grpSpPr>
        <p:sp>
          <p:nvSpPr>
            <p:cNvPr id="4" name="object 4"/>
            <p:cNvSpPr/>
            <p:nvPr/>
          </p:nvSpPr>
          <p:spPr>
            <a:xfrm>
              <a:off x="4174329" y="1036740"/>
              <a:ext cx="768801" cy="387008"/>
            </a:xfrm>
            <a:custGeom>
              <a:avLst/>
              <a:gdLst/>
              <a:ahLst/>
              <a:cxnLst/>
              <a:rect l="l" t="t" r="r" b="b"/>
              <a:pathLst>
                <a:path w="545464" h="545464">
                  <a:moveTo>
                    <a:pt x="151955" y="0"/>
                  </a:moveTo>
                  <a:lnTo>
                    <a:pt x="107816" y="6241"/>
                  </a:lnTo>
                  <a:lnTo>
                    <a:pt x="67475" y="24485"/>
                  </a:lnTo>
                  <a:lnTo>
                    <a:pt x="38358" y="49864"/>
                  </a:lnTo>
                  <a:lnTo>
                    <a:pt x="13973" y="86688"/>
                  </a:lnTo>
                  <a:lnTo>
                    <a:pt x="691" y="137037"/>
                  </a:lnTo>
                  <a:lnTo>
                    <a:pt x="0" y="151955"/>
                  </a:lnTo>
                  <a:lnTo>
                    <a:pt x="683" y="166424"/>
                  </a:lnTo>
                  <a:lnTo>
                    <a:pt x="10921" y="207924"/>
                  </a:lnTo>
                  <a:lnTo>
                    <a:pt x="33212" y="244846"/>
                  </a:lnTo>
                  <a:lnTo>
                    <a:pt x="332308" y="544931"/>
                  </a:lnTo>
                  <a:lnTo>
                    <a:pt x="544931" y="332308"/>
                  </a:lnTo>
                  <a:lnTo>
                    <a:pt x="256616" y="43992"/>
                  </a:lnTo>
                  <a:lnTo>
                    <a:pt x="220784" y="16903"/>
                  </a:lnTo>
                  <a:lnTo>
                    <a:pt x="207924" y="10909"/>
                  </a:lnTo>
                  <a:lnTo>
                    <a:pt x="200896" y="8212"/>
                  </a:lnTo>
                  <a:lnTo>
                    <a:pt x="159619" y="159"/>
                  </a:lnTo>
                  <a:lnTo>
                    <a:pt x="151955" y="0"/>
                  </a:lnTo>
                  <a:close/>
                </a:path>
                <a:path w="545464" h="545464">
                  <a:moveTo>
                    <a:pt x="207949" y="10858"/>
                  </a:moveTo>
                  <a:close/>
                </a:path>
              </a:pathLst>
            </a:custGeom>
            <a:solidFill>
              <a:srgbClr val="6356A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" name="object 5"/>
            <p:cNvSpPr/>
            <p:nvPr/>
          </p:nvSpPr>
          <p:spPr>
            <a:xfrm>
              <a:off x="4342999" y="1036740"/>
              <a:ext cx="768801" cy="387008"/>
            </a:xfrm>
            <a:custGeom>
              <a:avLst/>
              <a:gdLst/>
              <a:ahLst/>
              <a:cxnLst/>
              <a:rect l="l" t="t" r="r" b="b"/>
              <a:pathLst>
                <a:path w="545464" h="545464">
                  <a:moveTo>
                    <a:pt x="392988" y="0"/>
                  </a:moveTo>
                  <a:lnTo>
                    <a:pt x="350513" y="6145"/>
                  </a:lnTo>
                  <a:lnTo>
                    <a:pt x="312026" y="24206"/>
                  </a:lnTo>
                  <a:lnTo>
                    <a:pt x="0" y="332308"/>
                  </a:lnTo>
                  <a:lnTo>
                    <a:pt x="212636" y="544931"/>
                  </a:lnTo>
                  <a:lnTo>
                    <a:pt x="501675" y="255892"/>
                  </a:lnTo>
                  <a:lnTo>
                    <a:pt x="528027" y="220784"/>
                  </a:lnTo>
                  <a:lnTo>
                    <a:pt x="534073" y="207949"/>
                  </a:lnTo>
                  <a:lnTo>
                    <a:pt x="536719" y="200901"/>
                  </a:lnTo>
                  <a:lnTo>
                    <a:pt x="544782" y="159625"/>
                  </a:lnTo>
                  <a:lnTo>
                    <a:pt x="544944" y="151955"/>
                  </a:lnTo>
                  <a:lnTo>
                    <a:pt x="544244" y="137020"/>
                  </a:lnTo>
                  <a:lnTo>
                    <a:pt x="533844" y="93573"/>
                  </a:lnTo>
                  <a:lnTo>
                    <a:pt x="511698" y="55745"/>
                  </a:lnTo>
                  <a:lnTo>
                    <a:pt x="483322" y="28608"/>
                  </a:lnTo>
                  <a:lnTo>
                    <a:pt x="437105" y="6225"/>
                  </a:lnTo>
                  <a:lnTo>
                    <a:pt x="407898" y="689"/>
                  </a:lnTo>
                  <a:lnTo>
                    <a:pt x="392988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" name="object 6"/>
            <p:cNvSpPr/>
            <p:nvPr/>
          </p:nvSpPr>
          <p:spPr>
            <a:xfrm>
              <a:off x="4342999" y="1272512"/>
              <a:ext cx="599647" cy="150929"/>
            </a:xfrm>
            <a:custGeom>
              <a:avLst/>
              <a:gdLst/>
              <a:ahLst/>
              <a:cxnLst/>
              <a:rect l="l" t="t" r="r" b="b"/>
              <a:pathLst>
                <a:path w="425450" h="212725">
                  <a:moveTo>
                    <a:pt x="425259" y="0"/>
                  </a:moveTo>
                  <a:lnTo>
                    <a:pt x="0" y="0"/>
                  </a:lnTo>
                  <a:lnTo>
                    <a:pt x="212636" y="212623"/>
                  </a:lnTo>
                  <a:lnTo>
                    <a:pt x="425259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5" name="object 35"/>
          <p:cNvSpPr/>
          <p:nvPr/>
        </p:nvSpPr>
        <p:spPr>
          <a:xfrm>
            <a:off x="1990040" y="1918161"/>
            <a:ext cx="4527769" cy="447664"/>
          </a:xfrm>
          <a:custGeom>
            <a:avLst/>
            <a:gdLst/>
            <a:ahLst/>
            <a:cxnLst/>
            <a:rect l="l" t="t" r="r" b="b"/>
            <a:pathLst>
              <a:path w="2546985" h="358139">
                <a:moveTo>
                  <a:pt x="2367829" y="0"/>
                </a:moveTo>
                <a:lnTo>
                  <a:pt x="178837" y="0"/>
                </a:lnTo>
                <a:lnTo>
                  <a:pt x="131437" y="6416"/>
                </a:lnTo>
                <a:lnTo>
                  <a:pt x="88757" y="24508"/>
                </a:lnTo>
                <a:lnTo>
                  <a:pt x="52534" y="52535"/>
                </a:lnTo>
                <a:lnTo>
                  <a:pt x="24507" y="88758"/>
                </a:lnTo>
                <a:lnTo>
                  <a:pt x="6416" y="131440"/>
                </a:lnTo>
                <a:lnTo>
                  <a:pt x="0" y="178841"/>
                </a:lnTo>
                <a:lnTo>
                  <a:pt x="6416" y="226242"/>
                </a:lnTo>
                <a:lnTo>
                  <a:pt x="24507" y="268923"/>
                </a:lnTo>
                <a:lnTo>
                  <a:pt x="52534" y="305147"/>
                </a:lnTo>
                <a:lnTo>
                  <a:pt x="88757" y="333174"/>
                </a:lnTo>
                <a:lnTo>
                  <a:pt x="131437" y="351265"/>
                </a:lnTo>
                <a:lnTo>
                  <a:pt x="178837" y="357682"/>
                </a:lnTo>
                <a:lnTo>
                  <a:pt x="2367829" y="357682"/>
                </a:lnTo>
                <a:lnTo>
                  <a:pt x="2415230" y="351265"/>
                </a:lnTo>
                <a:lnTo>
                  <a:pt x="2457912" y="333174"/>
                </a:lnTo>
                <a:lnTo>
                  <a:pt x="2494136" y="305147"/>
                </a:lnTo>
                <a:lnTo>
                  <a:pt x="2522163" y="268923"/>
                </a:lnTo>
                <a:lnTo>
                  <a:pt x="2540254" y="226242"/>
                </a:lnTo>
                <a:lnTo>
                  <a:pt x="2546671" y="178841"/>
                </a:lnTo>
                <a:lnTo>
                  <a:pt x="2540254" y="131440"/>
                </a:lnTo>
                <a:lnTo>
                  <a:pt x="2522163" y="88758"/>
                </a:lnTo>
                <a:lnTo>
                  <a:pt x="2494136" y="52535"/>
                </a:lnTo>
                <a:lnTo>
                  <a:pt x="2457912" y="24508"/>
                </a:lnTo>
                <a:lnTo>
                  <a:pt x="2415230" y="6416"/>
                </a:lnTo>
                <a:lnTo>
                  <a:pt x="2367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7" name="object 37"/>
          <p:cNvSpPr txBox="1"/>
          <p:nvPr/>
        </p:nvSpPr>
        <p:spPr>
          <a:xfrm>
            <a:off x="2310006" y="1964622"/>
            <a:ext cx="6848660" cy="2691202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2523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나는 오늘 공부를 </a:t>
            </a:r>
            <a:r>
              <a:rPr sz="2523" b="1" dirty="0" err="1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한</a:t>
            </a:r>
            <a:r>
              <a:rPr sz="2523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</a:t>
            </a:r>
            <a:r>
              <a:rPr sz="2523" b="1" dirty="0" err="1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다음</a:t>
            </a:r>
            <a:r>
              <a:rPr lang="en-US" altLang="ko-KR" sz="2523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,</a:t>
            </a:r>
            <a:endParaRPr lang="ko-KR" altLang="en-US" sz="2523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>
              <a:spcBef>
                <a:spcPts val="25"/>
              </a:spcBef>
            </a:pPr>
            <a:endParaRPr lang="ko-KR" altLang="en-US" sz="2018" b="1" dirty="0">
              <a:latin typeface="NanumBarunpen" panose="020B0503000000000000" pitchFamily="34" charset="-127"/>
              <a:ea typeface="NanumBarunpen" panose="020B0503000000000000" pitchFamily="34" charset="-127"/>
              <a:cs typeface="Times New Roman"/>
            </a:endParaRPr>
          </a:p>
          <a:p>
            <a:pPr marL="368426" marR="6407">
              <a:lnSpc>
                <a:spcPct val="175500"/>
              </a:lnSpc>
            </a:pPr>
            <a:r>
              <a:rPr lang="ko-KR" altLang="en-US" sz="25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언제 약을 먹어야 하는 지 이야기 할 수 있어요</a:t>
            </a:r>
            <a:r>
              <a:rPr lang="en-US" altLang="ko-KR" sz="25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.  </a:t>
            </a:r>
            <a:endParaRPr lang="ko-KR" altLang="en-US" sz="2523" b="1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368426" marR="6407">
              <a:lnSpc>
                <a:spcPct val="175500"/>
              </a:lnSpc>
            </a:pPr>
            <a:r>
              <a:rPr sz="2523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약을</a:t>
            </a:r>
            <a:r>
              <a:rPr sz="25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함부로 먹거나 내 마음대로 먹지 않아요.  </a:t>
            </a:r>
            <a:endParaRPr lang="en-US" sz="2523" b="1" dirty="0">
              <a:solidFill>
                <a:schemeClr val="tx1">
                  <a:lumMod val="75000"/>
                  <a:lumOff val="25000"/>
                </a:schemeClr>
              </a:solidFill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368426" marR="6407">
              <a:lnSpc>
                <a:spcPct val="175500"/>
              </a:lnSpc>
            </a:pPr>
            <a:r>
              <a:rPr sz="2523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약은</a:t>
            </a:r>
            <a:r>
              <a:rPr sz="2523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음식이 아니라는 것을 알아요.</a:t>
            </a:r>
          </a:p>
        </p:txBody>
      </p:sp>
      <p:sp>
        <p:nvSpPr>
          <p:cNvPr id="38" name="object 38"/>
          <p:cNvSpPr/>
          <p:nvPr/>
        </p:nvSpPr>
        <p:spPr>
          <a:xfrm>
            <a:off x="2310006" y="2985724"/>
            <a:ext cx="268950" cy="135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9" name="object 39"/>
          <p:cNvSpPr/>
          <p:nvPr/>
        </p:nvSpPr>
        <p:spPr>
          <a:xfrm>
            <a:off x="2310006" y="3672074"/>
            <a:ext cx="268950" cy="135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0" name="object 40"/>
          <p:cNvSpPr/>
          <p:nvPr/>
        </p:nvSpPr>
        <p:spPr>
          <a:xfrm>
            <a:off x="2310006" y="4344840"/>
            <a:ext cx="268950" cy="135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136E910-BBA4-D745-97A6-603D48463BE6}"/>
              </a:ext>
            </a:extLst>
          </p:cNvPr>
          <p:cNvSpPr/>
          <p:nvPr/>
        </p:nvSpPr>
        <p:spPr>
          <a:xfrm>
            <a:off x="8555481" y="4993359"/>
            <a:ext cx="225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509">
              <a:spcBef>
                <a:spcPts val="1785"/>
              </a:spcBef>
            </a:pPr>
            <a:r>
              <a:rPr lang="en-US" altLang="ko-KR" b="1" dirty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[</a:t>
            </a:r>
            <a:r>
              <a:rPr lang="ko-KR" altLang="en-US" b="1" dirty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 어린이용  교재 </a:t>
            </a:r>
            <a:r>
              <a:rPr lang="en-US" altLang="ko-KR" b="1" dirty="0" smtClean="0">
                <a:solidFill>
                  <a:schemeClr val="accent4"/>
                </a:solidFill>
                <a:latin typeface="Nanum Gothic" panose="020D0604000000000000" pitchFamily="34" charset="-127"/>
                <a:ea typeface="Nanum Gothic" panose="020D0604000000000000" pitchFamily="34" charset="-127"/>
                <a:cs typeface="Malgun Gothic"/>
              </a:rPr>
              <a:t>]</a:t>
            </a:r>
            <a:endParaRPr lang="ko-KR" altLang="en-US" b="1" dirty="0">
              <a:solidFill>
                <a:schemeClr val="accent4"/>
              </a:solidFill>
              <a:latin typeface="Nanum Gothic" panose="020D0604000000000000" pitchFamily="34" charset="-127"/>
              <a:ea typeface="Nanum Gothic" panose="020D0604000000000000" pitchFamily="34" charset="-127"/>
              <a:cs typeface="Malgun Gothic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A1DEDBC4-9E6D-6545-AF45-7213D77EAA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9069" y="3631626"/>
            <a:ext cx="1122354" cy="132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7687469" y="1414789"/>
            <a:ext cx="4029869" cy="4764815"/>
            <a:chOff x="5217714" y="2054251"/>
            <a:chExt cx="4068254" cy="2481562"/>
          </a:xfrm>
        </p:grpSpPr>
        <p:sp>
          <p:nvSpPr>
            <p:cNvPr id="2" name="object 2"/>
            <p:cNvSpPr/>
            <p:nvPr/>
          </p:nvSpPr>
          <p:spPr>
            <a:xfrm>
              <a:off x="5217714" y="2054251"/>
              <a:ext cx="4067753" cy="2481536"/>
            </a:xfrm>
            <a:custGeom>
              <a:avLst/>
              <a:gdLst/>
              <a:ahLst/>
              <a:cxnLst/>
              <a:rect l="l" t="t" r="r" b="b"/>
              <a:pathLst>
                <a:path w="2886075" h="3497579">
                  <a:moveTo>
                    <a:pt x="975207" y="0"/>
                  </a:moveTo>
                  <a:lnTo>
                    <a:pt x="927112" y="1132"/>
                  </a:lnTo>
                  <a:lnTo>
                    <a:pt x="879351" y="4483"/>
                  </a:lnTo>
                  <a:lnTo>
                    <a:pt x="831939" y="10051"/>
                  </a:lnTo>
                  <a:lnTo>
                    <a:pt x="784890" y="17837"/>
                  </a:lnTo>
                  <a:lnTo>
                    <a:pt x="738216" y="27839"/>
                  </a:lnTo>
                  <a:lnTo>
                    <a:pt x="691931" y="40058"/>
                  </a:lnTo>
                  <a:lnTo>
                    <a:pt x="646048" y="54493"/>
                  </a:lnTo>
                  <a:lnTo>
                    <a:pt x="600582" y="71145"/>
                  </a:lnTo>
                  <a:lnTo>
                    <a:pt x="556386" y="89681"/>
                  </a:lnTo>
                  <a:lnTo>
                    <a:pt x="513648" y="110235"/>
                  </a:lnTo>
                  <a:lnTo>
                    <a:pt x="472495" y="132753"/>
                  </a:lnTo>
                  <a:lnTo>
                    <a:pt x="433057" y="157175"/>
                  </a:lnTo>
                  <a:lnTo>
                    <a:pt x="395446" y="183599"/>
                  </a:lnTo>
                  <a:lnTo>
                    <a:pt x="357725" y="213304"/>
                  </a:lnTo>
                  <a:lnTo>
                    <a:pt x="319973" y="246230"/>
                  </a:lnTo>
                  <a:lnTo>
                    <a:pt x="282270" y="282320"/>
                  </a:lnTo>
                  <a:lnTo>
                    <a:pt x="246188" y="320015"/>
                  </a:lnTo>
                  <a:lnTo>
                    <a:pt x="213285" y="357744"/>
                  </a:lnTo>
                  <a:lnTo>
                    <a:pt x="183584" y="395461"/>
                  </a:lnTo>
                  <a:lnTo>
                    <a:pt x="157111" y="433120"/>
                  </a:lnTo>
                  <a:lnTo>
                    <a:pt x="132718" y="472524"/>
                  </a:lnTo>
                  <a:lnTo>
                    <a:pt x="110216" y="513661"/>
                  </a:lnTo>
                  <a:lnTo>
                    <a:pt x="89667" y="556393"/>
                  </a:lnTo>
                  <a:lnTo>
                    <a:pt x="71132" y="600582"/>
                  </a:lnTo>
                  <a:lnTo>
                    <a:pt x="54435" y="646108"/>
                  </a:lnTo>
                  <a:lnTo>
                    <a:pt x="39974" y="692041"/>
                  </a:lnTo>
                  <a:lnTo>
                    <a:pt x="27747" y="738365"/>
                  </a:lnTo>
                  <a:lnTo>
                    <a:pt x="17749" y="785061"/>
                  </a:lnTo>
                  <a:lnTo>
                    <a:pt x="9979" y="832111"/>
                  </a:lnTo>
                  <a:lnTo>
                    <a:pt x="4433" y="879498"/>
                  </a:lnTo>
                  <a:lnTo>
                    <a:pt x="1107" y="927202"/>
                  </a:lnTo>
                  <a:lnTo>
                    <a:pt x="0" y="975207"/>
                  </a:lnTo>
                  <a:lnTo>
                    <a:pt x="1431" y="1028529"/>
                  </a:lnTo>
                  <a:lnTo>
                    <a:pt x="5726" y="1081205"/>
                  </a:lnTo>
                  <a:lnTo>
                    <a:pt x="12882" y="1133223"/>
                  </a:lnTo>
                  <a:lnTo>
                    <a:pt x="22897" y="1184569"/>
                  </a:lnTo>
                  <a:lnTo>
                    <a:pt x="35769" y="1235229"/>
                  </a:lnTo>
                  <a:lnTo>
                    <a:pt x="51496" y="1285191"/>
                  </a:lnTo>
                  <a:lnTo>
                    <a:pt x="70078" y="1334439"/>
                  </a:lnTo>
                  <a:lnTo>
                    <a:pt x="74777" y="1346974"/>
                  </a:lnTo>
                  <a:lnTo>
                    <a:pt x="92345" y="1385412"/>
                  </a:lnTo>
                  <a:lnTo>
                    <a:pt x="111629" y="1422920"/>
                  </a:lnTo>
                  <a:lnTo>
                    <a:pt x="132624" y="1459410"/>
                  </a:lnTo>
                  <a:lnTo>
                    <a:pt x="155320" y="1494789"/>
                  </a:lnTo>
                  <a:lnTo>
                    <a:pt x="182814" y="1533164"/>
                  </a:lnTo>
                  <a:lnTo>
                    <a:pt x="213147" y="1571385"/>
                  </a:lnTo>
                  <a:lnTo>
                    <a:pt x="246303" y="1609341"/>
                  </a:lnTo>
                  <a:lnTo>
                    <a:pt x="282270" y="1646923"/>
                  </a:lnTo>
                  <a:lnTo>
                    <a:pt x="2132647" y="3497313"/>
                  </a:lnTo>
                  <a:lnTo>
                    <a:pt x="2886024" y="2743936"/>
                  </a:lnTo>
                  <a:lnTo>
                    <a:pt x="2886024" y="1521476"/>
                  </a:lnTo>
                  <a:lnTo>
                    <a:pt x="1646859" y="282320"/>
                  </a:lnTo>
                  <a:lnTo>
                    <a:pt x="1609287" y="246353"/>
                  </a:lnTo>
                  <a:lnTo>
                    <a:pt x="1571347" y="213185"/>
                  </a:lnTo>
                  <a:lnTo>
                    <a:pt x="1533133" y="182851"/>
                  </a:lnTo>
                  <a:lnTo>
                    <a:pt x="1494739" y="155384"/>
                  </a:lnTo>
                  <a:lnTo>
                    <a:pt x="1456502" y="130981"/>
                  </a:lnTo>
                  <a:lnTo>
                    <a:pt x="1416956" y="108524"/>
                  </a:lnTo>
                  <a:lnTo>
                    <a:pt x="1376265" y="88072"/>
                  </a:lnTo>
                  <a:lnTo>
                    <a:pt x="1335484" y="70078"/>
                  </a:lnTo>
                  <a:lnTo>
                    <a:pt x="1334427" y="70078"/>
                  </a:lnTo>
                  <a:lnTo>
                    <a:pt x="1289290" y="52759"/>
                  </a:lnTo>
                  <a:lnTo>
                    <a:pt x="1244895" y="38004"/>
                  </a:lnTo>
                  <a:lnTo>
                    <a:pt x="1201371" y="25840"/>
                  </a:lnTo>
                  <a:lnTo>
                    <a:pt x="1158849" y="16294"/>
                  </a:lnTo>
                  <a:lnTo>
                    <a:pt x="1116353" y="9188"/>
                  </a:lnTo>
                  <a:lnTo>
                    <a:pt x="1071495" y="4094"/>
                  </a:lnTo>
                  <a:lnTo>
                    <a:pt x="1024404" y="1026"/>
                  </a:lnTo>
                  <a:lnTo>
                    <a:pt x="975207" y="0"/>
                  </a:lnTo>
                  <a:close/>
                </a:path>
                <a:path w="2886075" h="3497579">
                  <a:moveTo>
                    <a:pt x="1334592" y="69684"/>
                  </a:moveTo>
                  <a:lnTo>
                    <a:pt x="1334427" y="70078"/>
                  </a:lnTo>
                  <a:lnTo>
                    <a:pt x="1335484" y="70078"/>
                  </a:lnTo>
                  <a:lnTo>
                    <a:pt x="1334592" y="69684"/>
                  </a:lnTo>
                  <a:close/>
                </a:path>
              </a:pathLst>
            </a:custGeom>
            <a:solidFill>
              <a:srgbClr val="C0B8D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" name="object 3"/>
            <p:cNvSpPr/>
            <p:nvPr/>
          </p:nvSpPr>
          <p:spPr>
            <a:xfrm>
              <a:off x="6300229" y="2117802"/>
              <a:ext cx="2985704" cy="2418011"/>
            </a:xfrm>
            <a:custGeom>
              <a:avLst/>
              <a:gdLst/>
              <a:ahLst/>
              <a:cxnLst/>
              <a:rect l="l" t="t" r="r" b="b"/>
              <a:pathLst>
                <a:path w="2118359" h="3408045">
                  <a:moveTo>
                    <a:pt x="2117978" y="0"/>
                  </a:moveTo>
                  <a:lnTo>
                    <a:pt x="2074359" y="22092"/>
                  </a:lnTo>
                  <a:lnTo>
                    <a:pt x="2037894" y="43101"/>
                  </a:lnTo>
                  <a:lnTo>
                    <a:pt x="2002523" y="65812"/>
                  </a:lnTo>
                  <a:lnTo>
                    <a:pt x="1964148" y="93306"/>
                  </a:lnTo>
                  <a:lnTo>
                    <a:pt x="1925928" y="123637"/>
                  </a:lnTo>
                  <a:lnTo>
                    <a:pt x="1887971" y="156790"/>
                  </a:lnTo>
                  <a:lnTo>
                    <a:pt x="1850389" y="192749"/>
                  </a:lnTo>
                  <a:lnTo>
                    <a:pt x="0" y="2043139"/>
                  </a:lnTo>
                  <a:lnTo>
                    <a:pt x="1364602" y="3407741"/>
                  </a:lnTo>
                  <a:lnTo>
                    <a:pt x="2117978" y="2654371"/>
                  </a:lnTo>
                  <a:lnTo>
                    <a:pt x="2117978" y="0"/>
                  </a:lnTo>
                  <a:close/>
                </a:path>
              </a:pathLst>
            </a:custGeom>
            <a:solidFill>
              <a:srgbClr val="C9C2E0"/>
            </a:solidFill>
          </p:spPr>
          <p:txBody>
            <a:bodyPr wrap="square" lIns="0" tIns="0" rIns="0" bIns="0" rtlCol="0"/>
            <a:lstStyle/>
            <a:p>
              <a:endParaRPr sz="2270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300264" y="3567420"/>
              <a:ext cx="2985704" cy="968196"/>
            </a:xfrm>
            <a:custGeom>
              <a:avLst/>
              <a:gdLst/>
              <a:ahLst/>
              <a:cxnLst/>
              <a:rect l="l" t="t" r="r" b="b"/>
              <a:pathLst>
                <a:path w="2118359" h="1364614">
                  <a:moveTo>
                    <a:pt x="2117953" y="0"/>
                  </a:moveTo>
                  <a:lnTo>
                    <a:pt x="0" y="0"/>
                  </a:lnTo>
                  <a:lnTo>
                    <a:pt x="1364576" y="1364576"/>
                  </a:lnTo>
                  <a:lnTo>
                    <a:pt x="2117953" y="611200"/>
                  </a:lnTo>
                  <a:lnTo>
                    <a:pt x="2117953" y="0"/>
                  </a:lnTo>
                  <a:close/>
                </a:path>
              </a:pathLst>
            </a:custGeom>
            <a:solidFill>
              <a:srgbClr val="DBD7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24669" y="538483"/>
            <a:ext cx="2138469" cy="639667"/>
          </a:xfrm>
          <a:prstGeom prst="rect">
            <a:avLst/>
          </a:prstGeom>
        </p:spPr>
        <p:txBody>
          <a:bodyPr vert="horz" wrap="square" lIns="0" tIns="18420" rIns="0" bIns="0" rtlCol="0">
            <a:spAutoFit/>
          </a:bodyPr>
          <a:lstStyle/>
          <a:p>
            <a:pPr marL="16019">
              <a:spcBef>
                <a:spcPts val="144"/>
              </a:spcBef>
            </a:pPr>
            <a:r>
              <a:rPr lang="en-US" altLang="ko-KR" sz="4036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[ </a:t>
            </a:r>
            <a:r>
              <a:rPr sz="4036" dirty="0" err="1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순</a:t>
            </a:r>
            <a:r>
              <a:rPr lang="en-US" altLang="ko-KR" sz="4036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sz="4036" dirty="0" err="1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서</a:t>
            </a:r>
            <a:r>
              <a:rPr lang="en-US" altLang="ko-KR" sz="4036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]</a:t>
            </a:r>
            <a:endParaRPr sz="4036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6249" y="1722057"/>
            <a:ext cx="5136027" cy="3471163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273116" indent="-257097">
              <a:spcBef>
                <a:spcPts val="600"/>
              </a:spcBef>
              <a:buAutoNum type="arabicPeriod"/>
              <a:tabLst>
                <a:tab pos="273917" algn="l"/>
              </a:tabLst>
            </a:pPr>
            <a:r>
              <a:rPr lang="en-US"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r>
              <a:rPr sz="2775" dirty="0" err="1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약은</a:t>
            </a:r>
            <a:r>
              <a:rPr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언제, 어떻게 먹을까요?</a:t>
            </a:r>
          </a:p>
          <a:p>
            <a:pPr>
              <a:spcBef>
                <a:spcPts val="600"/>
              </a:spcBef>
              <a:buClr>
                <a:srgbClr val="595857"/>
              </a:buClr>
              <a:buFont typeface="Malgun Gothic"/>
              <a:buAutoNum type="arabicPeriod"/>
            </a:pPr>
            <a:endParaRPr sz="2775" dirty="0">
              <a:latin typeface="NanumBarunGothic" panose="020B0603020101020101" pitchFamily="34" charset="-127"/>
              <a:ea typeface="NanumBarunGothic" panose="020B0603020101020101" pitchFamily="34" charset="-127"/>
              <a:cs typeface="Times New Roman"/>
            </a:endParaRPr>
          </a:p>
          <a:p>
            <a:pPr marL="273116" indent="-257097">
              <a:spcBef>
                <a:spcPts val="600"/>
              </a:spcBef>
              <a:buAutoNum type="arabicPeriod"/>
              <a:tabLst>
                <a:tab pos="273917" algn="l"/>
              </a:tabLst>
            </a:pPr>
            <a:r>
              <a:rPr lang="en-US"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r>
              <a:rPr sz="2775" dirty="0" err="1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약에는</a:t>
            </a:r>
            <a:r>
              <a:rPr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먹는 것만 있을까요?</a:t>
            </a:r>
          </a:p>
          <a:p>
            <a:pPr>
              <a:spcBef>
                <a:spcPts val="600"/>
              </a:spcBef>
              <a:buClr>
                <a:srgbClr val="595857"/>
              </a:buClr>
              <a:buFont typeface="Malgun Gothic"/>
              <a:buAutoNum type="arabicPeriod"/>
            </a:pPr>
            <a:endParaRPr sz="2775" dirty="0">
              <a:latin typeface="NanumBarunGothic" panose="020B0603020101020101" pitchFamily="34" charset="-127"/>
              <a:ea typeface="NanumBarunGothic" panose="020B0603020101020101" pitchFamily="34" charset="-127"/>
              <a:cs typeface="Times New Roman"/>
            </a:endParaRPr>
          </a:p>
          <a:p>
            <a:pPr marL="273116" indent="-257097">
              <a:spcBef>
                <a:spcPts val="600"/>
              </a:spcBef>
              <a:buAutoNum type="arabicPeriod"/>
              <a:tabLst>
                <a:tab pos="273917" algn="l"/>
              </a:tabLst>
            </a:pPr>
            <a:r>
              <a:rPr lang="en-US"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r>
              <a:rPr sz="2775" dirty="0" err="1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약이랑</a:t>
            </a:r>
            <a:r>
              <a:rPr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사탕은 달라요.</a:t>
            </a:r>
          </a:p>
          <a:p>
            <a:pPr>
              <a:spcBef>
                <a:spcPts val="600"/>
              </a:spcBef>
              <a:buClr>
                <a:srgbClr val="595857"/>
              </a:buClr>
              <a:buFont typeface="Malgun Gothic"/>
              <a:buAutoNum type="arabicPeriod"/>
            </a:pPr>
            <a:endParaRPr sz="2775" dirty="0">
              <a:latin typeface="NanumBarunGothic" panose="020B0603020101020101" pitchFamily="34" charset="-127"/>
              <a:ea typeface="NanumBarunGothic" panose="020B0603020101020101" pitchFamily="34" charset="-127"/>
              <a:cs typeface="Times New Roman"/>
            </a:endParaRPr>
          </a:p>
          <a:p>
            <a:pPr marL="273116" indent="-257097">
              <a:spcBef>
                <a:spcPts val="600"/>
              </a:spcBef>
              <a:buAutoNum type="arabicPeriod"/>
              <a:tabLst>
                <a:tab pos="273917" algn="l"/>
              </a:tabLst>
            </a:pPr>
            <a:r>
              <a:rPr lang="en-US"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 </a:t>
            </a:r>
            <a:r>
              <a:rPr sz="2775" dirty="0" err="1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함부로</a:t>
            </a:r>
            <a:r>
              <a:rPr sz="2775" dirty="0"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 약을 먹지 않아요!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형 설명선[O] 21">
            <a:extLst>
              <a:ext uri="{FF2B5EF4-FFF2-40B4-BE49-F238E27FC236}">
                <a16:creationId xmlns:a16="http://schemas.microsoft.com/office/drawing/2014/main" id="{031E32C1-3AD6-0F45-BB96-6D9446AA52CB}"/>
              </a:ext>
            </a:extLst>
          </p:cNvPr>
          <p:cNvSpPr/>
          <p:nvPr/>
        </p:nvSpPr>
        <p:spPr>
          <a:xfrm flipH="1">
            <a:off x="2056779" y="2830755"/>
            <a:ext cx="2203603" cy="114300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2" y="257045"/>
            <a:ext cx="3813726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아팠던 적이 있나요?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5479" y="3129030"/>
            <a:ext cx="1752177" cy="512661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기침을 했어요.</a:t>
            </a:r>
          </a:p>
        </p:txBody>
      </p:sp>
      <p:sp>
        <p:nvSpPr>
          <p:cNvPr id="13" name="object 13"/>
          <p:cNvSpPr/>
          <p:nvPr/>
        </p:nvSpPr>
        <p:spPr>
          <a:xfrm>
            <a:off x="1171492" y="1010009"/>
            <a:ext cx="5982578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4" name="object 14"/>
          <p:cNvSpPr txBox="1"/>
          <p:nvPr/>
        </p:nvSpPr>
        <p:spPr>
          <a:xfrm>
            <a:off x="1732297" y="1095714"/>
            <a:ext cx="5048070" cy="898453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sz="2018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아팠던 적이 있다면 이야기해 보아요.  </a:t>
            </a:r>
            <a:endParaRPr lang="en-US"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sz="2018" b="1" dirty="0" err="1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어떻게</a:t>
            </a:r>
            <a:r>
              <a:rPr sz="2018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해서 아픈 곳이 나았나요?</a:t>
            </a:r>
          </a:p>
        </p:txBody>
      </p:sp>
      <p:sp>
        <p:nvSpPr>
          <p:cNvPr id="15" name="object 15"/>
          <p:cNvSpPr/>
          <p:nvPr/>
        </p:nvSpPr>
        <p:spPr>
          <a:xfrm>
            <a:off x="1399848" y="1285936"/>
            <a:ext cx="266379" cy="135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6" name="object 16"/>
          <p:cNvSpPr/>
          <p:nvPr/>
        </p:nvSpPr>
        <p:spPr>
          <a:xfrm>
            <a:off x="1399848" y="1742600"/>
            <a:ext cx="266379" cy="135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7" name="object 17"/>
          <p:cNvSpPr txBox="1"/>
          <p:nvPr/>
        </p:nvSpPr>
        <p:spPr>
          <a:xfrm>
            <a:off x="7708128" y="3247692"/>
            <a:ext cx="2062833" cy="512661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목이 아팠어요.</a:t>
            </a:r>
          </a:p>
        </p:txBody>
      </p:sp>
      <p:grpSp>
        <p:nvGrpSpPr>
          <p:cNvPr id="2" name="그룹 76"/>
          <p:cNvGrpSpPr/>
          <p:nvPr/>
        </p:nvGrpSpPr>
        <p:grpSpPr>
          <a:xfrm>
            <a:off x="3130453" y="3957602"/>
            <a:ext cx="2419714" cy="1996722"/>
            <a:chOff x="1043776" y="2453678"/>
            <a:chExt cx="3084994" cy="1384162"/>
          </a:xfrm>
        </p:grpSpPr>
        <p:sp>
          <p:nvSpPr>
            <p:cNvPr id="54" name="object 54"/>
            <p:cNvSpPr/>
            <p:nvPr/>
          </p:nvSpPr>
          <p:spPr>
            <a:xfrm>
              <a:off x="1043776" y="3370067"/>
              <a:ext cx="3084994" cy="4677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821594" y="2490074"/>
              <a:ext cx="2010692" cy="1198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6" name="object 56"/>
            <p:cNvSpPr/>
            <p:nvPr/>
          </p:nvSpPr>
          <p:spPr>
            <a:xfrm>
              <a:off x="2123947" y="2920829"/>
              <a:ext cx="169543" cy="506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689559" y="2869660"/>
              <a:ext cx="169525" cy="50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706123" y="2453678"/>
              <a:ext cx="1623977" cy="11033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9" name="object 59"/>
            <p:cNvSpPr/>
            <p:nvPr/>
          </p:nvSpPr>
          <p:spPr>
            <a:xfrm>
              <a:off x="2484370" y="3636314"/>
              <a:ext cx="91305" cy="39573"/>
            </a:xfrm>
            <a:custGeom>
              <a:avLst/>
              <a:gdLst/>
              <a:ahLst/>
              <a:cxnLst/>
              <a:rect l="l" t="t" r="r" b="b"/>
              <a:pathLst>
                <a:path w="65405" h="55245">
                  <a:moveTo>
                    <a:pt x="11817" y="0"/>
                  </a:moveTo>
                  <a:lnTo>
                    <a:pt x="6152" y="14701"/>
                  </a:lnTo>
                  <a:lnTo>
                    <a:pt x="1951" y="28725"/>
                  </a:lnTo>
                  <a:lnTo>
                    <a:pt x="0" y="41014"/>
                  </a:lnTo>
                  <a:lnTo>
                    <a:pt x="1086" y="50507"/>
                  </a:lnTo>
                  <a:lnTo>
                    <a:pt x="8607" y="55095"/>
                  </a:lnTo>
                  <a:lnTo>
                    <a:pt x="23417" y="53490"/>
                  </a:lnTo>
                  <a:lnTo>
                    <a:pt x="43110" y="47330"/>
                  </a:lnTo>
                  <a:lnTo>
                    <a:pt x="65284" y="38252"/>
                  </a:lnTo>
                  <a:lnTo>
                    <a:pt x="56182" y="26533"/>
                  </a:lnTo>
                  <a:lnTo>
                    <a:pt x="44356" y="15330"/>
                  </a:lnTo>
                  <a:lnTo>
                    <a:pt x="29628" y="6025"/>
                  </a:lnTo>
                  <a:lnTo>
                    <a:pt x="11817" y="0"/>
                  </a:lnTo>
                  <a:close/>
                </a:path>
              </a:pathLst>
            </a:custGeom>
            <a:solidFill>
              <a:srgbClr val="E3E2E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9" name="그룹 77"/>
          <p:cNvGrpSpPr/>
          <p:nvPr/>
        </p:nvGrpSpPr>
        <p:grpSpPr>
          <a:xfrm>
            <a:off x="6150608" y="4166401"/>
            <a:ext cx="2574188" cy="1788816"/>
            <a:chOff x="4991753" y="2525833"/>
            <a:chExt cx="3281940" cy="1240038"/>
          </a:xfrm>
        </p:grpSpPr>
        <p:sp>
          <p:nvSpPr>
            <p:cNvPr id="60" name="object 60"/>
            <p:cNvSpPr/>
            <p:nvPr/>
          </p:nvSpPr>
          <p:spPr>
            <a:xfrm>
              <a:off x="4991753" y="2525833"/>
              <a:ext cx="3281940" cy="124003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189601" y="2924776"/>
              <a:ext cx="147559" cy="420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2" name="object 62"/>
            <p:cNvSpPr/>
            <p:nvPr/>
          </p:nvSpPr>
          <p:spPr>
            <a:xfrm>
              <a:off x="6769432" y="2973456"/>
              <a:ext cx="147559" cy="420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3" name="object 63"/>
            <p:cNvSpPr/>
            <p:nvPr/>
          </p:nvSpPr>
          <p:spPr>
            <a:xfrm>
              <a:off x="6028767" y="2590004"/>
              <a:ext cx="1115161" cy="357076"/>
            </a:xfrm>
            <a:custGeom>
              <a:avLst/>
              <a:gdLst/>
              <a:ahLst/>
              <a:cxnLst/>
              <a:rect l="l" t="t" r="r" b="b"/>
              <a:pathLst>
                <a:path w="798829" h="498475">
                  <a:moveTo>
                    <a:pt x="688605" y="144475"/>
                  </a:moveTo>
                  <a:lnTo>
                    <a:pt x="465299" y="144475"/>
                  </a:lnTo>
                  <a:lnTo>
                    <a:pt x="493999" y="162333"/>
                  </a:lnTo>
                  <a:lnTo>
                    <a:pt x="509352" y="184089"/>
                  </a:lnTo>
                  <a:lnTo>
                    <a:pt x="516566" y="223967"/>
                  </a:lnTo>
                  <a:lnTo>
                    <a:pt x="520849" y="296189"/>
                  </a:lnTo>
                  <a:lnTo>
                    <a:pt x="615885" y="317129"/>
                  </a:lnTo>
                  <a:lnTo>
                    <a:pt x="667540" y="338694"/>
                  </a:lnTo>
                  <a:lnTo>
                    <a:pt x="693792" y="374011"/>
                  </a:lnTo>
                  <a:lnTo>
                    <a:pt x="712619" y="436206"/>
                  </a:lnTo>
                  <a:lnTo>
                    <a:pt x="718205" y="449494"/>
                  </a:lnTo>
                  <a:lnTo>
                    <a:pt x="720828" y="460355"/>
                  </a:lnTo>
                  <a:lnTo>
                    <a:pt x="721172" y="474579"/>
                  </a:lnTo>
                  <a:lnTo>
                    <a:pt x="719921" y="497954"/>
                  </a:lnTo>
                  <a:lnTo>
                    <a:pt x="743845" y="478142"/>
                  </a:lnTo>
                  <a:lnTo>
                    <a:pt x="769008" y="446330"/>
                  </a:lnTo>
                  <a:lnTo>
                    <a:pt x="789221" y="407834"/>
                  </a:lnTo>
                  <a:lnTo>
                    <a:pt x="798293" y="367969"/>
                  </a:lnTo>
                  <a:lnTo>
                    <a:pt x="796156" y="350094"/>
                  </a:lnTo>
                  <a:lnTo>
                    <a:pt x="776299" y="290341"/>
                  </a:lnTo>
                  <a:lnTo>
                    <a:pt x="758658" y="252247"/>
                  </a:lnTo>
                  <a:lnTo>
                    <a:pt x="735928" y="211197"/>
                  </a:lnTo>
                  <a:lnTo>
                    <a:pt x="708148" y="169083"/>
                  </a:lnTo>
                  <a:lnTo>
                    <a:pt x="688605" y="144475"/>
                  </a:lnTo>
                  <a:close/>
                </a:path>
                <a:path w="798829" h="498475">
                  <a:moveTo>
                    <a:pt x="437638" y="0"/>
                  </a:moveTo>
                  <a:lnTo>
                    <a:pt x="369540" y="2024"/>
                  </a:lnTo>
                  <a:lnTo>
                    <a:pt x="308253" y="13921"/>
                  </a:lnTo>
                  <a:lnTo>
                    <a:pt x="253588" y="33646"/>
                  </a:lnTo>
                  <a:lnTo>
                    <a:pt x="205355" y="59156"/>
                  </a:lnTo>
                  <a:lnTo>
                    <a:pt x="163366" y="88406"/>
                  </a:lnTo>
                  <a:lnTo>
                    <a:pt x="127431" y="119352"/>
                  </a:lnTo>
                  <a:lnTo>
                    <a:pt x="97361" y="149952"/>
                  </a:lnTo>
                  <a:lnTo>
                    <a:pt x="54057" y="201933"/>
                  </a:lnTo>
                  <a:lnTo>
                    <a:pt x="9012" y="260256"/>
                  </a:lnTo>
                  <a:lnTo>
                    <a:pt x="0" y="291428"/>
                  </a:lnTo>
                  <a:lnTo>
                    <a:pt x="14728" y="328489"/>
                  </a:lnTo>
                  <a:lnTo>
                    <a:pt x="54517" y="387184"/>
                  </a:lnTo>
                  <a:lnTo>
                    <a:pt x="57272" y="368955"/>
                  </a:lnTo>
                  <a:lnTo>
                    <a:pt x="69546" y="342416"/>
                  </a:lnTo>
                  <a:lnTo>
                    <a:pt x="96392" y="312893"/>
                  </a:lnTo>
                  <a:lnTo>
                    <a:pt x="142865" y="285714"/>
                  </a:lnTo>
                  <a:lnTo>
                    <a:pt x="214017" y="266204"/>
                  </a:lnTo>
                  <a:lnTo>
                    <a:pt x="263036" y="258644"/>
                  </a:lnTo>
                  <a:lnTo>
                    <a:pt x="295606" y="256441"/>
                  </a:lnTo>
                  <a:lnTo>
                    <a:pt x="375879" y="256441"/>
                  </a:lnTo>
                  <a:lnTo>
                    <a:pt x="404079" y="196687"/>
                  </a:lnTo>
                  <a:lnTo>
                    <a:pt x="425438" y="159500"/>
                  </a:lnTo>
                  <a:lnTo>
                    <a:pt x="442862" y="145996"/>
                  </a:lnTo>
                  <a:lnTo>
                    <a:pt x="465299" y="144475"/>
                  </a:lnTo>
                  <a:lnTo>
                    <a:pt x="688605" y="144475"/>
                  </a:lnTo>
                  <a:lnTo>
                    <a:pt x="675359" y="127796"/>
                  </a:lnTo>
                  <a:lnTo>
                    <a:pt x="637598" y="89230"/>
                  </a:lnTo>
                  <a:lnTo>
                    <a:pt x="594907" y="55275"/>
                  </a:lnTo>
                  <a:lnTo>
                    <a:pt x="547323" y="27824"/>
                  </a:lnTo>
                  <a:lnTo>
                    <a:pt x="494887" y="8768"/>
                  </a:lnTo>
                  <a:lnTo>
                    <a:pt x="437638" y="0"/>
                  </a:lnTo>
                  <a:close/>
                </a:path>
                <a:path w="798829" h="498475">
                  <a:moveTo>
                    <a:pt x="375879" y="256441"/>
                  </a:moveTo>
                  <a:lnTo>
                    <a:pt x="295606" y="256441"/>
                  </a:lnTo>
                  <a:lnTo>
                    <a:pt x="326336" y="259882"/>
                  </a:lnTo>
                  <a:lnTo>
                    <a:pt x="369833" y="269252"/>
                  </a:lnTo>
                  <a:lnTo>
                    <a:pt x="375879" y="256441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4" name="object 64"/>
            <p:cNvSpPr/>
            <p:nvPr/>
          </p:nvSpPr>
          <p:spPr>
            <a:xfrm>
              <a:off x="6405701" y="3107905"/>
              <a:ext cx="226666" cy="53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5" name="object 65"/>
            <p:cNvSpPr/>
            <p:nvPr/>
          </p:nvSpPr>
          <p:spPr>
            <a:xfrm>
              <a:off x="6403198" y="3288471"/>
              <a:ext cx="260889" cy="848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6" name="object 66"/>
            <p:cNvSpPr/>
            <p:nvPr/>
          </p:nvSpPr>
          <p:spPr>
            <a:xfrm>
              <a:off x="6258284" y="2856952"/>
              <a:ext cx="174259" cy="4550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7" name="object 67"/>
            <p:cNvSpPr/>
            <p:nvPr/>
          </p:nvSpPr>
          <p:spPr>
            <a:xfrm>
              <a:off x="6761933" y="2832733"/>
              <a:ext cx="109920" cy="42758"/>
            </a:xfrm>
            <a:custGeom>
              <a:avLst/>
              <a:gdLst/>
              <a:ahLst/>
              <a:cxnLst/>
              <a:rect l="l" t="t" r="r" b="b"/>
              <a:pathLst>
                <a:path w="78739" h="59689">
                  <a:moveTo>
                    <a:pt x="6870" y="0"/>
                  </a:moveTo>
                  <a:lnTo>
                    <a:pt x="4368" y="76"/>
                  </a:lnTo>
                  <a:lnTo>
                    <a:pt x="1879" y="254"/>
                  </a:lnTo>
                  <a:lnTo>
                    <a:pt x="0" y="2400"/>
                  </a:lnTo>
                  <a:lnTo>
                    <a:pt x="165" y="4889"/>
                  </a:lnTo>
                  <a:lnTo>
                    <a:pt x="18529" y="43980"/>
                  </a:lnTo>
                  <a:lnTo>
                    <a:pt x="56794" y="58624"/>
                  </a:lnTo>
                  <a:lnTo>
                    <a:pt x="66814" y="59131"/>
                  </a:lnTo>
                  <a:lnTo>
                    <a:pt x="71043" y="59131"/>
                  </a:lnTo>
                  <a:lnTo>
                    <a:pt x="76631" y="58547"/>
                  </a:lnTo>
                  <a:lnTo>
                    <a:pt x="78435" y="56324"/>
                  </a:lnTo>
                  <a:lnTo>
                    <a:pt x="77901" y="51358"/>
                  </a:lnTo>
                  <a:lnTo>
                    <a:pt x="76289" y="50061"/>
                  </a:lnTo>
                  <a:lnTo>
                    <a:pt x="68065" y="50061"/>
                  </a:lnTo>
                  <a:lnTo>
                    <a:pt x="55656" y="49355"/>
                  </a:lnTo>
                  <a:lnTo>
                    <a:pt x="18233" y="30663"/>
                  </a:lnTo>
                  <a:lnTo>
                    <a:pt x="9016" y="1803"/>
                  </a:lnTo>
                  <a:lnTo>
                    <a:pt x="6870" y="0"/>
                  </a:lnTo>
                  <a:close/>
                </a:path>
                <a:path w="78739" h="59689">
                  <a:moveTo>
                    <a:pt x="75691" y="49580"/>
                  </a:moveTo>
                  <a:lnTo>
                    <a:pt x="73202" y="49834"/>
                  </a:lnTo>
                  <a:lnTo>
                    <a:pt x="68065" y="50061"/>
                  </a:lnTo>
                  <a:lnTo>
                    <a:pt x="76289" y="50061"/>
                  </a:lnTo>
                  <a:lnTo>
                    <a:pt x="75691" y="49580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8" name="object 68"/>
            <p:cNvSpPr/>
            <p:nvPr/>
          </p:nvSpPr>
          <p:spPr>
            <a:xfrm>
              <a:off x="6708959" y="2909935"/>
              <a:ext cx="185269" cy="43668"/>
            </a:xfrm>
            <a:custGeom>
              <a:avLst/>
              <a:gdLst/>
              <a:ahLst/>
              <a:cxnLst/>
              <a:rect l="l" t="t" r="r" b="b"/>
              <a:pathLst>
                <a:path w="132714" h="60960">
                  <a:moveTo>
                    <a:pt x="130975" y="0"/>
                  </a:moveTo>
                  <a:lnTo>
                    <a:pt x="128041" y="114"/>
                  </a:lnTo>
                  <a:lnTo>
                    <a:pt x="57365" y="1981"/>
                  </a:lnTo>
                  <a:lnTo>
                    <a:pt x="19883" y="4270"/>
                  </a:lnTo>
                  <a:lnTo>
                    <a:pt x="4834" y="6497"/>
                  </a:lnTo>
                  <a:lnTo>
                    <a:pt x="1460" y="8178"/>
                  </a:lnTo>
                  <a:lnTo>
                    <a:pt x="469" y="9296"/>
                  </a:lnTo>
                  <a:lnTo>
                    <a:pt x="0" y="11252"/>
                  </a:lnTo>
                  <a:lnTo>
                    <a:pt x="368" y="12712"/>
                  </a:lnTo>
                  <a:lnTo>
                    <a:pt x="47472" y="36644"/>
                  </a:lnTo>
                  <a:lnTo>
                    <a:pt x="110172" y="60261"/>
                  </a:lnTo>
                  <a:lnTo>
                    <a:pt x="110693" y="60350"/>
                  </a:lnTo>
                  <a:lnTo>
                    <a:pt x="113055" y="60350"/>
                  </a:lnTo>
                  <a:lnTo>
                    <a:pt x="114782" y="59207"/>
                  </a:lnTo>
                  <a:lnTo>
                    <a:pt x="116293" y="55029"/>
                  </a:lnTo>
                  <a:lnTo>
                    <a:pt x="115087" y="52438"/>
                  </a:lnTo>
                  <a:lnTo>
                    <a:pt x="86360" y="41836"/>
                  </a:lnTo>
                  <a:lnTo>
                    <a:pt x="59004" y="31356"/>
                  </a:lnTo>
                  <a:lnTo>
                    <a:pt x="34381" y="21476"/>
                  </a:lnTo>
                  <a:lnTo>
                    <a:pt x="16205" y="13525"/>
                  </a:lnTo>
                  <a:lnTo>
                    <a:pt x="35978" y="12107"/>
                  </a:lnTo>
                  <a:lnTo>
                    <a:pt x="63274" y="10864"/>
                  </a:lnTo>
                  <a:lnTo>
                    <a:pt x="95032" y="9860"/>
                  </a:lnTo>
                  <a:lnTo>
                    <a:pt x="130682" y="9118"/>
                  </a:lnTo>
                  <a:lnTo>
                    <a:pt x="132664" y="7061"/>
                  </a:lnTo>
                  <a:lnTo>
                    <a:pt x="132587" y="2070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rgbClr val="634F3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393433" y="3025249"/>
              <a:ext cx="257072" cy="38664"/>
            </a:xfrm>
            <a:custGeom>
              <a:avLst/>
              <a:gdLst/>
              <a:ahLst/>
              <a:cxnLst/>
              <a:rect l="l" t="t" r="r" b="b"/>
              <a:pathLst>
                <a:path w="184150" h="53975">
                  <a:moveTo>
                    <a:pt x="178929" y="36062"/>
                  </a:moveTo>
                  <a:lnTo>
                    <a:pt x="66800" y="36062"/>
                  </a:lnTo>
                  <a:lnTo>
                    <a:pt x="95642" y="37572"/>
                  </a:lnTo>
                  <a:lnTo>
                    <a:pt x="119956" y="42500"/>
                  </a:lnTo>
                  <a:lnTo>
                    <a:pt x="141693" y="51341"/>
                  </a:lnTo>
                  <a:lnTo>
                    <a:pt x="153639" y="53933"/>
                  </a:lnTo>
                  <a:lnTo>
                    <a:pt x="165179" y="50179"/>
                  </a:lnTo>
                  <a:lnTo>
                    <a:pt x="175533" y="41272"/>
                  </a:lnTo>
                  <a:lnTo>
                    <a:pt x="178929" y="36062"/>
                  </a:lnTo>
                  <a:close/>
                </a:path>
                <a:path w="184150" h="53975">
                  <a:moveTo>
                    <a:pt x="114006" y="0"/>
                  </a:moveTo>
                  <a:lnTo>
                    <a:pt x="62561" y="210"/>
                  </a:lnTo>
                  <a:lnTo>
                    <a:pt x="0" y="18372"/>
                  </a:lnTo>
                  <a:lnTo>
                    <a:pt x="4167" y="26385"/>
                  </a:lnTo>
                  <a:lnTo>
                    <a:pt x="10536" y="32704"/>
                  </a:lnTo>
                  <a:lnTo>
                    <a:pt x="19507" y="36631"/>
                  </a:lnTo>
                  <a:lnTo>
                    <a:pt x="31483" y="37472"/>
                  </a:lnTo>
                  <a:lnTo>
                    <a:pt x="66800" y="36062"/>
                  </a:lnTo>
                  <a:lnTo>
                    <a:pt x="178929" y="36062"/>
                  </a:lnTo>
                  <a:lnTo>
                    <a:pt x="183921" y="28405"/>
                  </a:lnTo>
                  <a:lnTo>
                    <a:pt x="154428" y="11483"/>
                  </a:lnTo>
                  <a:lnTo>
                    <a:pt x="114006" y="0"/>
                  </a:lnTo>
                  <a:close/>
                </a:path>
              </a:pathLst>
            </a:custGeom>
            <a:solidFill>
              <a:srgbClr val="E6939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424850" y="2960201"/>
              <a:ext cx="229592" cy="42758"/>
            </a:xfrm>
            <a:custGeom>
              <a:avLst/>
              <a:gdLst/>
              <a:ahLst/>
              <a:cxnLst/>
              <a:rect l="l" t="t" r="r" b="b"/>
              <a:pathLst>
                <a:path w="164464" h="59689">
                  <a:moveTo>
                    <a:pt x="55024" y="0"/>
                  </a:moveTo>
                  <a:lnTo>
                    <a:pt x="31864" y="4555"/>
                  </a:lnTo>
                  <a:lnTo>
                    <a:pt x="13799" y="13007"/>
                  </a:lnTo>
                  <a:lnTo>
                    <a:pt x="0" y="24342"/>
                  </a:lnTo>
                  <a:lnTo>
                    <a:pt x="50761" y="26238"/>
                  </a:lnTo>
                  <a:lnTo>
                    <a:pt x="96313" y="34861"/>
                  </a:lnTo>
                  <a:lnTo>
                    <a:pt x="134745" y="46984"/>
                  </a:lnTo>
                  <a:lnTo>
                    <a:pt x="164147" y="59381"/>
                  </a:lnTo>
                  <a:lnTo>
                    <a:pt x="156063" y="42721"/>
                  </a:lnTo>
                  <a:lnTo>
                    <a:pt x="141274" y="24542"/>
                  </a:lnTo>
                  <a:lnTo>
                    <a:pt x="117913" y="9025"/>
                  </a:lnTo>
                  <a:lnTo>
                    <a:pt x="84112" y="352"/>
                  </a:lnTo>
                  <a:lnTo>
                    <a:pt x="55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1" name="object 71"/>
            <p:cNvSpPr/>
            <p:nvPr/>
          </p:nvSpPr>
          <p:spPr>
            <a:xfrm>
              <a:off x="6166727" y="3081040"/>
              <a:ext cx="408656" cy="122361"/>
            </a:xfrm>
            <a:custGeom>
              <a:avLst/>
              <a:gdLst/>
              <a:ahLst/>
              <a:cxnLst/>
              <a:rect l="l" t="t" r="r" b="b"/>
              <a:pathLst>
                <a:path w="292735" h="170814">
                  <a:moveTo>
                    <a:pt x="199583" y="0"/>
                  </a:moveTo>
                  <a:lnTo>
                    <a:pt x="189180" y="1702"/>
                  </a:lnTo>
                  <a:lnTo>
                    <a:pt x="180308" y="9191"/>
                  </a:lnTo>
                  <a:lnTo>
                    <a:pt x="173212" y="18180"/>
                  </a:lnTo>
                  <a:lnTo>
                    <a:pt x="168138" y="24383"/>
                  </a:lnTo>
                  <a:lnTo>
                    <a:pt x="159967" y="29602"/>
                  </a:lnTo>
                  <a:lnTo>
                    <a:pt x="146299" y="39454"/>
                  </a:lnTo>
                  <a:lnTo>
                    <a:pt x="131399" y="55375"/>
                  </a:lnTo>
                  <a:lnTo>
                    <a:pt x="119535" y="78803"/>
                  </a:lnTo>
                  <a:lnTo>
                    <a:pt x="59484" y="106777"/>
                  </a:lnTo>
                  <a:lnTo>
                    <a:pt x="13968" y="135164"/>
                  </a:lnTo>
                  <a:lnTo>
                    <a:pt x="0" y="169248"/>
                  </a:lnTo>
                  <a:lnTo>
                    <a:pt x="6992" y="170486"/>
                  </a:lnTo>
                  <a:lnTo>
                    <a:pt x="27270" y="166014"/>
                  </a:lnTo>
                  <a:lnTo>
                    <a:pt x="60387" y="157150"/>
                  </a:lnTo>
                  <a:lnTo>
                    <a:pt x="136794" y="135343"/>
                  </a:lnTo>
                  <a:lnTo>
                    <a:pt x="196978" y="135343"/>
                  </a:lnTo>
                  <a:lnTo>
                    <a:pt x="201844" y="131762"/>
                  </a:lnTo>
                  <a:lnTo>
                    <a:pt x="266682" y="131762"/>
                  </a:lnTo>
                  <a:lnTo>
                    <a:pt x="263357" y="126762"/>
                  </a:lnTo>
                  <a:lnTo>
                    <a:pt x="252309" y="119784"/>
                  </a:lnTo>
                  <a:lnTo>
                    <a:pt x="237453" y="114176"/>
                  </a:lnTo>
                  <a:lnTo>
                    <a:pt x="220957" y="110655"/>
                  </a:lnTo>
                  <a:lnTo>
                    <a:pt x="224961" y="105643"/>
                  </a:lnTo>
                  <a:lnTo>
                    <a:pt x="230177" y="103900"/>
                  </a:lnTo>
                  <a:lnTo>
                    <a:pt x="288561" y="103900"/>
                  </a:lnTo>
                  <a:lnTo>
                    <a:pt x="288789" y="103461"/>
                  </a:lnTo>
                  <a:lnTo>
                    <a:pt x="248521" y="83401"/>
                  </a:lnTo>
                  <a:lnTo>
                    <a:pt x="223243" y="82067"/>
                  </a:lnTo>
                  <a:lnTo>
                    <a:pt x="228433" y="72984"/>
                  </a:lnTo>
                  <a:lnTo>
                    <a:pt x="233995" y="68553"/>
                  </a:lnTo>
                  <a:lnTo>
                    <a:pt x="243380" y="67510"/>
                  </a:lnTo>
                  <a:lnTo>
                    <a:pt x="283866" y="67510"/>
                  </a:lnTo>
                  <a:lnTo>
                    <a:pt x="286959" y="66860"/>
                  </a:lnTo>
                  <a:lnTo>
                    <a:pt x="291471" y="63022"/>
                  </a:lnTo>
                  <a:lnTo>
                    <a:pt x="292700" y="58013"/>
                  </a:lnTo>
                  <a:lnTo>
                    <a:pt x="288829" y="52857"/>
                  </a:lnTo>
                  <a:lnTo>
                    <a:pt x="216830" y="52857"/>
                  </a:lnTo>
                  <a:lnTo>
                    <a:pt x="223150" y="47180"/>
                  </a:lnTo>
                  <a:lnTo>
                    <a:pt x="227909" y="44016"/>
                  </a:lnTo>
                  <a:lnTo>
                    <a:pt x="233494" y="42222"/>
                  </a:lnTo>
                  <a:lnTo>
                    <a:pt x="242293" y="40652"/>
                  </a:lnTo>
                  <a:lnTo>
                    <a:pt x="252609" y="39134"/>
                  </a:lnTo>
                  <a:lnTo>
                    <a:pt x="260715" y="37634"/>
                  </a:lnTo>
                  <a:lnTo>
                    <a:pt x="265925" y="35218"/>
                  </a:lnTo>
                  <a:lnTo>
                    <a:pt x="267554" y="30949"/>
                  </a:lnTo>
                  <a:lnTo>
                    <a:pt x="265112" y="28016"/>
                  </a:lnTo>
                  <a:lnTo>
                    <a:pt x="199202" y="28016"/>
                  </a:lnTo>
                  <a:lnTo>
                    <a:pt x="207745" y="13791"/>
                  </a:lnTo>
                  <a:lnTo>
                    <a:pt x="210632" y="6130"/>
                  </a:lnTo>
                  <a:lnTo>
                    <a:pt x="207900" y="2409"/>
                  </a:lnTo>
                  <a:lnTo>
                    <a:pt x="199583" y="0"/>
                  </a:lnTo>
                  <a:close/>
                </a:path>
                <a:path w="292735" h="170814">
                  <a:moveTo>
                    <a:pt x="266682" y="131762"/>
                  </a:moveTo>
                  <a:lnTo>
                    <a:pt x="201844" y="131762"/>
                  </a:lnTo>
                  <a:lnTo>
                    <a:pt x="220811" y="135180"/>
                  </a:lnTo>
                  <a:lnTo>
                    <a:pt x="231614" y="137672"/>
                  </a:lnTo>
                  <a:lnTo>
                    <a:pt x="238286" y="140458"/>
                  </a:lnTo>
                  <a:lnTo>
                    <a:pt x="244859" y="144754"/>
                  </a:lnTo>
                  <a:lnTo>
                    <a:pt x="253235" y="147651"/>
                  </a:lnTo>
                  <a:lnTo>
                    <a:pt x="261273" y="146159"/>
                  </a:lnTo>
                  <a:lnTo>
                    <a:pt x="266997" y="141373"/>
                  </a:lnTo>
                  <a:lnTo>
                    <a:pt x="268430" y="134391"/>
                  </a:lnTo>
                  <a:lnTo>
                    <a:pt x="266682" y="131762"/>
                  </a:lnTo>
                  <a:close/>
                </a:path>
                <a:path w="292735" h="170814">
                  <a:moveTo>
                    <a:pt x="196978" y="135343"/>
                  </a:moveTo>
                  <a:lnTo>
                    <a:pt x="136794" y="135343"/>
                  </a:lnTo>
                  <a:lnTo>
                    <a:pt x="161385" y="143546"/>
                  </a:lnTo>
                  <a:lnTo>
                    <a:pt x="176358" y="145907"/>
                  </a:lnTo>
                  <a:lnTo>
                    <a:pt x="187811" y="142091"/>
                  </a:lnTo>
                  <a:lnTo>
                    <a:pt x="196978" y="135343"/>
                  </a:lnTo>
                  <a:close/>
                </a:path>
                <a:path w="292735" h="170814">
                  <a:moveTo>
                    <a:pt x="288561" y="103900"/>
                  </a:moveTo>
                  <a:lnTo>
                    <a:pt x="230177" y="103900"/>
                  </a:lnTo>
                  <a:lnTo>
                    <a:pt x="240099" y="105359"/>
                  </a:lnTo>
                  <a:lnTo>
                    <a:pt x="258219" y="109956"/>
                  </a:lnTo>
                  <a:lnTo>
                    <a:pt x="276462" y="112258"/>
                  </a:lnTo>
                  <a:lnTo>
                    <a:pt x="285903" y="109027"/>
                  </a:lnTo>
                  <a:lnTo>
                    <a:pt x="288561" y="103900"/>
                  </a:lnTo>
                  <a:close/>
                </a:path>
                <a:path w="292735" h="170814">
                  <a:moveTo>
                    <a:pt x="283866" y="67510"/>
                  </a:moveTo>
                  <a:lnTo>
                    <a:pt x="243380" y="67510"/>
                  </a:lnTo>
                  <a:lnTo>
                    <a:pt x="260035" y="68592"/>
                  </a:lnTo>
                  <a:lnTo>
                    <a:pt x="277151" y="68920"/>
                  </a:lnTo>
                  <a:lnTo>
                    <a:pt x="283866" y="67510"/>
                  </a:lnTo>
                  <a:close/>
                </a:path>
                <a:path w="292735" h="170814">
                  <a:moveTo>
                    <a:pt x="249635" y="45231"/>
                  </a:moveTo>
                  <a:lnTo>
                    <a:pt x="216830" y="52857"/>
                  </a:lnTo>
                  <a:lnTo>
                    <a:pt x="288829" y="52857"/>
                  </a:lnTo>
                  <a:lnTo>
                    <a:pt x="287962" y="51701"/>
                  </a:lnTo>
                  <a:lnTo>
                    <a:pt x="273477" y="46143"/>
                  </a:lnTo>
                  <a:lnTo>
                    <a:pt x="249635" y="45231"/>
                  </a:lnTo>
                  <a:close/>
                </a:path>
                <a:path w="292735" h="170814">
                  <a:moveTo>
                    <a:pt x="226900" y="19357"/>
                  </a:moveTo>
                  <a:lnTo>
                    <a:pt x="199202" y="28016"/>
                  </a:lnTo>
                  <a:lnTo>
                    <a:pt x="265112" y="28016"/>
                  </a:lnTo>
                  <a:lnTo>
                    <a:pt x="262351" y="24699"/>
                  </a:lnTo>
                  <a:lnTo>
                    <a:pt x="248375" y="19543"/>
                  </a:lnTo>
                  <a:lnTo>
                    <a:pt x="226900" y="19357"/>
                  </a:lnTo>
                  <a:close/>
                </a:path>
              </a:pathLst>
            </a:custGeom>
            <a:solidFill>
              <a:srgbClr val="FBDCD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2" name="object 72"/>
            <p:cNvSpPr/>
            <p:nvPr/>
          </p:nvSpPr>
          <p:spPr>
            <a:xfrm>
              <a:off x="6398611" y="3079776"/>
              <a:ext cx="179417" cy="613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998145" y="3137745"/>
              <a:ext cx="347951" cy="12428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4" name="object 74"/>
            <p:cNvSpPr/>
            <p:nvPr/>
          </p:nvSpPr>
          <p:spPr>
            <a:xfrm>
              <a:off x="6196923" y="3077210"/>
              <a:ext cx="101056" cy="22744"/>
            </a:xfrm>
            <a:custGeom>
              <a:avLst/>
              <a:gdLst/>
              <a:ahLst/>
              <a:cxnLst/>
              <a:rect l="l" t="t" r="r" b="b"/>
              <a:pathLst>
                <a:path w="72389" h="31750">
                  <a:moveTo>
                    <a:pt x="6235" y="0"/>
                  </a:moveTo>
                  <a:lnTo>
                    <a:pt x="3873" y="622"/>
                  </a:lnTo>
                  <a:lnTo>
                    <a:pt x="1447" y="1231"/>
                  </a:lnTo>
                  <a:lnTo>
                    <a:pt x="0" y="3708"/>
                  </a:lnTo>
                  <a:lnTo>
                    <a:pt x="54140" y="31356"/>
                  </a:lnTo>
                  <a:lnTo>
                    <a:pt x="58254" y="31356"/>
                  </a:lnTo>
                  <a:lnTo>
                    <a:pt x="62699" y="31165"/>
                  </a:lnTo>
                  <a:lnTo>
                    <a:pt x="69951" y="30530"/>
                  </a:lnTo>
                  <a:lnTo>
                    <a:pt x="71793" y="28346"/>
                  </a:lnTo>
                  <a:lnTo>
                    <a:pt x="71361" y="23367"/>
                  </a:lnTo>
                  <a:lnTo>
                    <a:pt x="69519" y="21755"/>
                  </a:lnTo>
                  <a:lnTo>
                    <a:pt x="66687" y="21755"/>
                  </a:lnTo>
                  <a:lnTo>
                    <a:pt x="36697" y="20824"/>
                  </a:lnTo>
                  <a:lnTo>
                    <a:pt x="19369" y="14576"/>
                  </a:lnTo>
                  <a:lnTo>
                    <a:pt x="11368" y="7428"/>
                  </a:lnTo>
                  <a:lnTo>
                    <a:pt x="9359" y="3797"/>
                  </a:lnTo>
                  <a:lnTo>
                    <a:pt x="8712" y="1422"/>
                  </a:lnTo>
                  <a:lnTo>
                    <a:pt x="6235" y="0"/>
                  </a:lnTo>
                  <a:close/>
                </a:path>
                <a:path w="72389" h="31750">
                  <a:moveTo>
                    <a:pt x="69214" y="21488"/>
                  </a:moveTo>
                  <a:lnTo>
                    <a:pt x="66687" y="21755"/>
                  </a:lnTo>
                  <a:lnTo>
                    <a:pt x="69519" y="21755"/>
                  </a:lnTo>
                  <a:lnTo>
                    <a:pt x="69214" y="21488"/>
                  </a:lnTo>
                  <a:close/>
                </a:path>
              </a:pathLst>
            </a:custGeom>
            <a:solidFill>
              <a:srgbClr val="8B8C8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5" name="object 75"/>
            <p:cNvSpPr/>
            <p:nvPr/>
          </p:nvSpPr>
          <p:spPr>
            <a:xfrm>
              <a:off x="6899351" y="3134060"/>
              <a:ext cx="172859" cy="18649"/>
            </a:xfrm>
            <a:custGeom>
              <a:avLst/>
              <a:gdLst/>
              <a:ahLst/>
              <a:cxnLst/>
              <a:rect l="l" t="t" r="r" b="b"/>
              <a:pathLst>
                <a:path w="123825" h="26035">
                  <a:moveTo>
                    <a:pt x="4457" y="7404"/>
                  </a:moveTo>
                  <a:lnTo>
                    <a:pt x="1828" y="8534"/>
                  </a:lnTo>
                  <a:lnTo>
                    <a:pt x="0" y="13182"/>
                  </a:lnTo>
                  <a:lnTo>
                    <a:pt x="1143" y="15798"/>
                  </a:lnTo>
                  <a:lnTo>
                    <a:pt x="40107" y="25239"/>
                  </a:lnTo>
                  <a:lnTo>
                    <a:pt x="51587" y="25717"/>
                  </a:lnTo>
                  <a:lnTo>
                    <a:pt x="78325" y="23250"/>
                  </a:lnTo>
                  <a:lnTo>
                    <a:pt x="99877" y="17754"/>
                  </a:lnTo>
                  <a:lnTo>
                    <a:pt x="103113" y="16504"/>
                  </a:lnTo>
                  <a:lnTo>
                    <a:pt x="47311" y="16504"/>
                  </a:lnTo>
                  <a:lnTo>
                    <a:pt x="6769" y="8318"/>
                  </a:lnTo>
                  <a:lnTo>
                    <a:pt x="4457" y="7404"/>
                  </a:lnTo>
                  <a:close/>
                </a:path>
                <a:path w="123825" h="26035">
                  <a:moveTo>
                    <a:pt x="118465" y="0"/>
                  </a:moveTo>
                  <a:lnTo>
                    <a:pt x="116281" y="1193"/>
                  </a:lnTo>
                  <a:lnTo>
                    <a:pt x="106785" y="5516"/>
                  </a:lnTo>
                  <a:lnTo>
                    <a:pt x="82222" y="13095"/>
                  </a:lnTo>
                  <a:lnTo>
                    <a:pt x="47311" y="16504"/>
                  </a:lnTo>
                  <a:lnTo>
                    <a:pt x="103113" y="16504"/>
                  </a:lnTo>
                  <a:lnTo>
                    <a:pt x="114550" y="12087"/>
                  </a:lnTo>
                  <a:lnTo>
                    <a:pt x="120650" y="9105"/>
                  </a:lnTo>
                  <a:lnTo>
                    <a:pt x="122834" y="7886"/>
                  </a:lnTo>
                  <a:lnTo>
                    <a:pt x="123621" y="5143"/>
                  </a:lnTo>
                  <a:lnTo>
                    <a:pt x="121221" y="774"/>
                  </a:lnTo>
                  <a:lnTo>
                    <a:pt x="118465" y="0"/>
                  </a:lnTo>
                  <a:close/>
                </a:path>
              </a:pathLst>
            </a:custGeom>
            <a:solidFill>
              <a:srgbClr val="8B8C8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899706" y="3434377"/>
              <a:ext cx="155590" cy="7594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77" name="타원형 설명선[O] 76">
            <a:extLst>
              <a:ext uri="{FF2B5EF4-FFF2-40B4-BE49-F238E27FC236}">
                <a16:creationId xmlns:a16="http://schemas.microsoft.com/office/drawing/2014/main" id="{50E31A67-949D-2648-A481-5E7E48D10511}"/>
              </a:ext>
            </a:extLst>
          </p:cNvPr>
          <p:cNvSpPr/>
          <p:nvPr/>
        </p:nvSpPr>
        <p:spPr>
          <a:xfrm>
            <a:off x="7381760" y="2846244"/>
            <a:ext cx="2203601" cy="114300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형 설명선[O] 21">
            <a:extLst>
              <a:ext uri="{FF2B5EF4-FFF2-40B4-BE49-F238E27FC236}">
                <a16:creationId xmlns:a16="http://schemas.microsoft.com/office/drawing/2014/main" id="{031E32C1-3AD6-0F45-BB96-6D9446AA52CB}"/>
              </a:ext>
            </a:extLst>
          </p:cNvPr>
          <p:cNvSpPr/>
          <p:nvPr/>
        </p:nvSpPr>
        <p:spPr>
          <a:xfrm flipH="1">
            <a:off x="2056779" y="2830755"/>
            <a:ext cx="2203603" cy="114300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2" y="257045"/>
            <a:ext cx="3813726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아팠던 적이 있나요?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54948" y="3136039"/>
            <a:ext cx="1752177" cy="512661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ko-KR" altLang="en-US"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열이 났어요</a:t>
            </a:r>
            <a:r>
              <a:rPr lang="en-US" altLang="ko-KR"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  <a:endParaRPr sz="3200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71492" y="1010009"/>
            <a:ext cx="5982578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4" name="object 14"/>
          <p:cNvSpPr txBox="1"/>
          <p:nvPr/>
        </p:nvSpPr>
        <p:spPr>
          <a:xfrm>
            <a:off x="1732297" y="1095714"/>
            <a:ext cx="5048070" cy="898453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sz="2018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아팠던 적이 있다면 이야기해 보아요.  </a:t>
            </a:r>
            <a:endParaRPr lang="en-US"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sz="2018" b="1" dirty="0" err="1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어떻게</a:t>
            </a:r>
            <a:r>
              <a:rPr sz="2018" b="1" dirty="0"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 해서 아픈 곳이 나았나요?</a:t>
            </a:r>
          </a:p>
        </p:txBody>
      </p:sp>
      <p:sp>
        <p:nvSpPr>
          <p:cNvPr id="15" name="object 15"/>
          <p:cNvSpPr/>
          <p:nvPr/>
        </p:nvSpPr>
        <p:spPr>
          <a:xfrm>
            <a:off x="1399848" y="1285936"/>
            <a:ext cx="266379" cy="135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6" name="object 16"/>
          <p:cNvSpPr/>
          <p:nvPr/>
        </p:nvSpPr>
        <p:spPr>
          <a:xfrm>
            <a:off x="1399848" y="1742600"/>
            <a:ext cx="266379" cy="135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7" name="object 17"/>
          <p:cNvSpPr txBox="1"/>
          <p:nvPr/>
        </p:nvSpPr>
        <p:spPr>
          <a:xfrm>
            <a:off x="7611802" y="3196088"/>
            <a:ext cx="2062833" cy="512661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lang="ko-KR" altLang="en-US"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배가 아팠어요</a:t>
            </a:r>
            <a:r>
              <a:rPr sz="3200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77" name="타원형 설명선[O] 76">
            <a:extLst>
              <a:ext uri="{FF2B5EF4-FFF2-40B4-BE49-F238E27FC236}">
                <a16:creationId xmlns:a16="http://schemas.microsoft.com/office/drawing/2014/main" id="{50E31A67-949D-2648-A481-5E7E48D10511}"/>
              </a:ext>
            </a:extLst>
          </p:cNvPr>
          <p:cNvSpPr/>
          <p:nvPr/>
        </p:nvSpPr>
        <p:spPr>
          <a:xfrm>
            <a:off x="7381760" y="2846244"/>
            <a:ext cx="2203601" cy="1143000"/>
          </a:xfrm>
          <a:prstGeom prst="wedgeEllipseCallou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53" name="그룹 78">
            <a:extLst>
              <a:ext uri="{FF2B5EF4-FFF2-40B4-BE49-F238E27FC236}">
                <a16:creationId xmlns:a16="http://schemas.microsoft.com/office/drawing/2014/main" id="{7159D205-FE54-7F41-95AD-AD51A38C5DE0}"/>
              </a:ext>
            </a:extLst>
          </p:cNvPr>
          <p:cNvGrpSpPr/>
          <p:nvPr/>
        </p:nvGrpSpPr>
        <p:grpSpPr>
          <a:xfrm>
            <a:off x="6486944" y="4206237"/>
            <a:ext cx="1668938" cy="2067018"/>
            <a:chOff x="5463047" y="4657932"/>
            <a:chExt cx="2076448" cy="1301105"/>
          </a:xfrm>
        </p:grpSpPr>
        <p:sp>
          <p:nvSpPr>
            <p:cNvPr id="78" name="object 24">
              <a:extLst>
                <a:ext uri="{FF2B5EF4-FFF2-40B4-BE49-F238E27FC236}">
                  <a16:creationId xmlns:a16="http://schemas.microsoft.com/office/drawing/2014/main" id="{AFA653DE-A4A0-AB41-98BD-02BC8D7D8446}"/>
                </a:ext>
              </a:extLst>
            </p:cNvPr>
            <p:cNvSpPr/>
            <p:nvPr/>
          </p:nvSpPr>
          <p:spPr>
            <a:xfrm>
              <a:off x="5579403" y="5284229"/>
              <a:ext cx="1783990" cy="3349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9" name="object 25">
              <a:extLst>
                <a:ext uri="{FF2B5EF4-FFF2-40B4-BE49-F238E27FC236}">
                  <a16:creationId xmlns:a16="http://schemas.microsoft.com/office/drawing/2014/main" id="{604686B6-1B0F-9C4F-96D1-67241F107D82}"/>
                </a:ext>
              </a:extLst>
            </p:cNvPr>
            <p:cNvSpPr/>
            <p:nvPr/>
          </p:nvSpPr>
          <p:spPr>
            <a:xfrm>
              <a:off x="5491731" y="5599559"/>
              <a:ext cx="2047764" cy="3594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0" name="object 26">
              <a:extLst>
                <a:ext uri="{FF2B5EF4-FFF2-40B4-BE49-F238E27FC236}">
                  <a16:creationId xmlns:a16="http://schemas.microsoft.com/office/drawing/2014/main" id="{60B64045-A954-294D-8104-C072F9C02E34}"/>
                </a:ext>
              </a:extLst>
            </p:cNvPr>
            <p:cNvSpPr/>
            <p:nvPr/>
          </p:nvSpPr>
          <p:spPr>
            <a:xfrm>
              <a:off x="5463047" y="4657932"/>
              <a:ext cx="2053664" cy="12799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1" name="object 27">
              <a:extLst>
                <a:ext uri="{FF2B5EF4-FFF2-40B4-BE49-F238E27FC236}">
                  <a16:creationId xmlns:a16="http://schemas.microsoft.com/office/drawing/2014/main" id="{A61E610F-45CF-EC40-98EF-E4004E786365}"/>
                </a:ext>
              </a:extLst>
            </p:cNvPr>
            <p:cNvSpPr/>
            <p:nvPr/>
          </p:nvSpPr>
          <p:spPr>
            <a:xfrm>
              <a:off x="6357104" y="4673850"/>
              <a:ext cx="1052071" cy="58007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2" name="object 28">
              <a:extLst>
                <a:ext uri="{FF2B5EF4-FFF2-40B4-BE49-F238E27FC236}">
                  <a16:creationId xmlns:a16="http://schemas.microsoft.com/office/drawing/2014/main" id="{4E1CB229-947B-5742-AAF2-7C0A05CFE045}"/>
                </a:ext>
              </a:extLst>
            </p:cNvPr>
            <p:cNvSpPr/>
            <p:nvPr/>
          </p:nvSpPr>
          <p:spPr>
            <a:xfrm>
              <a:off x="6775640" y="5027663"/>
              <a:ext cx="95131" cy="627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3" name="object 29">
              <a:extLst>
                <a:ext uri="{FF2B5EF4-FFF2-40B4-BE49-F238E27FC236}">
                  <a16:creationId xmlns:a16="http://schemas.microsoft.com/office/drawing/2014/main" id="{2ED9AC49-A884-454E-A045-FDF9EA10610F}"/>
                </a:ext>
              </a:extLst>
            </p:cNvPr>
            <p:cNvSpPr/>
            <p:nvPr/>
          </p:nvSpPr>
          <p:spPr>
            <a:xfrm>
              <a:off x="6385899" y="4668971"/>
              <a:ext cx="1039812" cy="375726"/>
            </a:xfrm>
            <a:custGeom>
              <a:avLst/>
              <a:gdLst/>
              <a:ahLst/>
              <a:cxnLst/>
              <a:rect l="l" t="t" r="r" b="b"/>
              <a:pathLst>
                <a:path w="744854" h="524509">
                  <a:moveTo>
                    <a:pt x="732659" y="225978"/>
                  </a:moveTo>
                  <a:lnTo>
                    <a:pt x="668540" y="225978"/>
                  </a:lnTo>
                  <a:lnTo>
                    <a:pt x="689773" y="379826"/>
                  </a:lnTo>
                  <a:lnTo>
                    <a:pt x="703132" y="462265"/>
                  </a:lnTo>
                  <a:lnTo>
                    <a:pt x="714157" y="500937"/>
                  </a:lnTo>
                  <a:lnTo>
                    <a:pt x="728560" y="524097"/>
                  </a:lnTo>
                  <a:lnTo>
                    <a:pt x="739110" y="462163"/>
                  </a:lnTo>
                  <a:lnTo>
                    <a:pt x="744081" y="424201"/>
                  </a:lnTo>
                  <a:lnTo>
                    <a:pt x="744839" y="394197"/>
                  </a:lnTo>
                  <a:lnTo>
                    <a:pt x="742696" y="356546"/>
                  </a:lnTo>
                  <a:lnTo>
                    <a:pt x="732659" y="225978"/>
                  </a:lnTo>
                  <a:close/>
                </a:path>
                <a:path w="744854" h="524509">
                  <a:moveTo>
                    <a:pt x="366559" y="0"/>
                  </a:moveTo>
                  <a:lnTo>
                    <a:pt x="308092" y="9738"/>
                  </a:lnTo>
                  <a:lnTo>
                    <a:pt x="255629" y="28226"/>
                  </a:lnTo>
                  <a:lnTo>
                    <a:pt x="208950" y="53732"/>
                  </a:lnTo>
                  <a:lnTo>
                    <a:pt x="167830" y="84523"/>
                  </a:lnTo>
                  <a:lnTo>
                    <a:pt x="132048" y="118868"/>
                  </a:lnTo>
                  <a:lnTo>
                    <a:pt x="101380" y="155034"/>
                  </a:lnTo>
                  <a:lnTo>
                    <a:pt x="75606" y="191289"/>
                  </a:lnTo>
                  <a:lnTo>
                    <a:pt x="54460" y="225978"/>
                  </a:lnTo>
                  <a:lnTo>
                    <a:pt x="25411" y="283268"/>
                  </a:lnTo>
                  <a:lnTo>
                    <a:pt x="12331" y="313277"/>
                  </a:lnTo>
                  <a:lnTo>
                    <a:pt x="5218" y="328484"/>
                  </a:lnTo>
                  <a:lnTo>
                    <a:pt x="1555" y="337187"/>
                  </a:lnTo>
                  <a:lnTo>
                    <a:pt x="198" y="341129"/>
                  </a:lnTo>
                  <a:lnTo>
                    <a:pt x="0" y="342056"/>
                  </a:lnTo>
                  <a:lnTo>
                    <a:pt x="118357" y="267218"/>
                  </a:lnTo>
                  <a:lnTo>
                    <a:pt x="184480" y="223696"/>
                  </a:lnTo>
                  <a:lnTo>
                    <a:pt x="222370" y="194775"/>
                  </a:lnTo>
                  <a:lnTo>
                    <a:pt x="256032" y="163735"/>
                  </a:lnTo>
                  <a:lnTo>
                    <a:pt x="419300" y="163735"/>
                  </a:lnTo>
                  <a:lnTo>
                    <a:pt x="451249" y="145280"/>
                  </a:lnTo>
                  <a:lnTo>
                    <a:pt x="474586" y="129521"/>
                  </a:lnTo>
                  <a:lnTo>
                    <a:pt x="714233" y="129521"/>
                  </a:lnTo>
                  <a:lnTo>
                    <a:pt x="690811" y="66545"/>
                  </a:lnTo>
                  <a:lnTo>
                    <a:pt x="601590" y="22297"/>
                  </a:lnTo>
                  <a:lnTo>
                    <a:pt x="431253" y="743"/>
                  </a:lnTo>
                  <a:lnTo>
                    <a:pt x="366559" y="0"/>
                  </a:lnTo>
                  <a:close/>
                </a:path>
                <a:path w="744854" h="524509">
                  <a:moveTo>
                    <a:pt x="714233" y="129521"/>
                  </a:moveTo>
                  <a:lnTo>
                    <a:pt x="474586" y="129521"/>
                  </a:lnTo>
                  <a:lnTo>
                    <a:pt x="446373" y="189979"/>
                  </a:lnTo>
                  <a:lnTo>
                    <a:pt x="443591" y="248866"/>
                  </a:lnTo>
                  <a:lnTo>
                    <a:pt x="452212" y="293499"/>
                  </a:lnTo>
                  <a:lnTo>
                    <a:pt x="458203" y="311195"/>
                  </a:lnTo>
                  <a:lnTo>
                    <a:pt x="513769" y="272698"/>
                  </a:lnTo>
                  <a:lnTo>
                    <a:pt x="583550" y="246202"/>
                  </a:lnTo>
                  <a:lnTo>
                    <a:pt x="643242" y="230899"/>
                  </a:lnTo>
                  <a:lnTo>
                    <a:pt x="668540" y="225978"/>
                  </a:lnTo>
                  <a:lnTo>
                    <a:pt x="732659" y="225978"/>
                  </a:lnTo>
                  <a:lnTo>
                    <a:pt x="728114" y="166842"/>
                  </a:lnTo>
                  <a:lnTo>
                    <a:pt x="714233" y="129521"/>
                  </a:lnTo>
                  <a:close/>
                </a:path>
                <a:path w="744854" h="524509">
                  <a:moveTo>
                    <a:pt x="419300" y="163735"/>
                  </a:moveTo>
                  <a:lnTo>
                    <a:pt x="256032" y="163735"/>
                  </a:lnTo>
                  <a:lnTo>
                    <a:pt x="247699" y="182997"/>
                  </a:lnTo>
                  <a:lnTo>
                    <a:pt x="235967" y="204943"/>
                  </a:lnTo>
                  <a:lnTo>
                    <a:pt x="225504" y="222960"/>
                  </a:lnTo>
                  <a:lnTo>
                    <a:pt x="220980" y="230435"/>
                  </a:lnTo>
                  <a:lnTo>
                    <a:pt x="309474" y="214641"/>
                  </a:lnTo>
                  <a:lnTo>
                    <a:pt x="391221" y="179954"/>
                  </a:lnTo>
                  <a:lnTo>
                    <a:pt x="419300" y="163735"/>
                  </a:lnTo>
                  <a:close/>
                </a:path>
              </a:pathLst>
            </a:custGeom>
            <a:solidFill>
              <a:srgbClr val="47372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4" name="object 30">
              <a:extLst>
                <a:ext uri="{FF2B5EF4-FFF2-40B4-BE49-F238E27FC236}">
                  <a16:creationId xmlns:a16="http://schemas.microsoft.com/office/drawing/2014/main" id="{37F5E050-3493-E644-ABC6-1193AE11401A}"/>
                </a:ext>
              </a:extLst>
            </p:cNvPr>
            <p:cNvSpPr/>
            <p:nvPr/>
          </p:nvSpPr>
          <p:spPr>
            <a:xfrm>
              <a:off x="7039287" y="4762480"/>
              <a:ext cx="233562" cy="10479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5" name="object 31">
              <a:extLst>
                <a:ext uri="{FF2B5EF4-FFF2-40B4-BE49-F238E27FC236}">
                  <a16:creationId xmlns:a16="http://schemas.microsoft.com/office/drawing/2014/main" id="{10D10E6C-90A0-DF42-9E79-F522B21EEE04}"/>
                </a:ext>
              </a:extLst>
            </p:cNvPr>
            <p:cNvSpPr/>
            <p:nvPr/>
          </p:nvSpPr>
          <p:spPr>
            <a:xfrm>
              <a:off x="6641002" y="4966525"/>
              <a:ext cx="480459" cy="92339"/>
            </a:xfrm>
            <a:custGeom>
              <a:avLst/>
              <a:gdLst/>
              <a:ahLst/>
              <a:cxnLst/>
              <a:rect l="l" t="t" r="r" b="b"/>
              <a:pathLst>
                <a:path w="344170" h="128904">
                  <a:moveTo>
                    <a:pt x="341886" y="72499"/>
                  </a:moveTo>
                  <a:lnTo>
                    <a:pt x="110883" y="72499"/>
                  </a:lnTo>
                  <a:lnTo>
                    <a:pt x="128714" y="73702"/>
                  </a:lnTo>
                  <a:lnTo>
                    <a:pt x="165669" y="84253"/>
                  </a:lnTo>
                  <a:lnTo>
                    <a:pt x="236022" y="118090"/>
                  </a:lnTo>
                  <a:lnTo>
                    <a:pt x="272999" y="128426"/>
                  </a:lnTo>
                  <a:lnTo>
                    <a:pt x="290548" y="128542"/>
                  </a:lnTo>
                  <a:lnTo>
                    <a:pt x="307440" y="124504"/>
                  </a:lnTo>
                  <a:lnTo>
                    <a:pt x="339561" y="99022"/>
                  </a:lnTo>
                  <a:lnTo>
                    <a:pt x="343915" y="79595"/>
                  </a:lnTo>
                  <a:lnTo>
                    <a:pt x="341886" y="72499"/>
                  </a:lnTo>
                  <a:close/>
                </a:path>
                <a:path w="344170" h="128904">
                  <a:moveTo>
                    <a:pt x="60036" y="0"/>
                  </a:moveTo>
                  <a:lnTo>
                    <a:pt x="21674" y="9159"/>
                  </a:lnTo>
                  <a:lnTo>
                    <a:pt x="0" y="45521"/>
                  </a:lnTo>
                  <a:lnTo>
                    <a:pt x="7480" y="55211"/>
                  </a:lnTo>
                  <a:lnTo>
                    <a:pt x="46084" y="70480"/>
                  </a:lnTo>
                  <a:lnTo>
                    <a:pt x="75011" y="73150"/>
                  </a:lnTo>
                  <a:lnTo>
                    <a:pt x="110883" y="72499"/>
                  </a:lnTo>
                  <a:lnTo>
                    <a:pt x="341886" y="72499"/>
                  </a:lnTo>
                  <a:lnTo>
                    <a:pt x="340114" y="66305"/>
                  </a:lnTo>
                  <a:lnTo>
                    <a:pt x="332117" y="54917"/>
                  </a:lnTo>
                  <a:lnTo>
                    <a:pt x="321091" y="45946"/>
                  </a:lnTo>
                  <a:lnTo>
                    <a:pt x="317659" y="44338"/>
                  </a:lnTo>
                  <a:lnTo>
                    <a:pt x="210191" y="44338"/>
                  </a:lnTo>
                  <a:lnTo>
                    <a:pt x="196113" y="44276"/>
                  </a:lnTo>
                  <a:lnTo>
                    <a:pt x="170859" y="39617"/>
                  </a:lnTo>
                  <a:lnTo>
                    <a:pt x="146586" y="30711"/>
                  </a:lnTo>
                  <a:lnTo>
                    <a:pt x="122747" y="19878"/>
                  </a:lnTo>
                  <a:lnTo>
                    <a:pt x="98793" y="9440"/>
                  </a:lnTo>
                  <a:lnTo>
                    <a:pt x="86164" y="4998"/>
                  </a:lnTo>
                  <a:lnTo>
                    <a:pt x="73204" y="1696"/>
                  </a:lnTo>
                  <a:lnTo>
                    <a:pt x="60036" y="0"/>
                  </a:lnTo>
                  <a:close/>
                </a:path>
                <a:path w="344170" h="128904">
                  <a:moveTo>
                    <a:pt x="280484" y="35978"/>
                  </a:moveTo>
                  <a:lnTo>
                    <a:pt x="266310" y="36769"/>
                  </a:lnTo>
                  <a:lnTo>
                    <a:pt x="252222" y="38612"/>
                  </a:lnTo>
                  <a:lnTo>
                    <a:pt x="238243" y="40894"/>
                  </a:lnTo>
                  <a:lnTo>
                    <a:pt x="224234" y="43006"/>
                  </a:lnTo>
                  <a:lnTo>
                    <a:pt x="210191" y="44338"/>
                  </a:lnTo>
                  <a:lnTo>
                    <a:pt x="317659" y="44338"/>
                  </a:lnTo>
                  <a:lnTo>
                    <a:pt x="308203" y="39907"/>
                  </a:lnTo>
                  <a:lnTo>
                    <a:pt x="294521" y="36828"/>
                  </a:lnTo>
                  <a:lnTo>
                    <a:pt x="280484" y="35978"/>
                  </a:lnTo>
                  <a:close/>
                </a:path>
              </a:pathLst>
            </a:custGeom>
            <a:solidFill>
              <a:srgbClr val="F3A08D">
                <a:alpha val="51998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6" name="object 32">
              <a:extLst>
                <a:ext uri="{FF2B5EF4-FFF2-40B4-BE49-F238E27FC236}">
                  <a16:creationId xmlns:a16="http://schemas.microsoft.com/office/drawing/2014/main" id="{F67642DC-C182-DA46-9EDD-5423C4860133}"/>
                </a:ext>
              </a:extLst>
            </p:cNvPr>
            <p:cNvSpPr/>
            <p:nvPr/>
          </p:nvSpPr>
          <p:spPr>
            <a:xfrm>
              <a:off x="6627706" y="4899843"/>
              <a:ext cx="140946" cy="23198"/>
            </a:xfrm>
            <a:custGeom>
              <a:avLst/>
              <a:gdLst/>
              <a:ahLst/>
              <a:cxnLst/>
              <a:rect l="l" t="t" r="r" b="b"/>
              <a:pathLst>
                <a:path w="100964" h="32384">
                  <a:moveTo>
                    <a:pt x="4952" y="0"/>
                  </a:moveTo>
                  <a:lnTo>
                    <a:pt x="126" y="4584"/>
                  </a:lnTo>
                  <a:lnTo>
                    <a:pt x="0" y="8394"/>
                  </a:lnTo>
                  <a:lnTo>
                    <a:pt x="2286" y="10807"/>
                  </a:lnTo>
                  <a:lnTo>
                    <a:pt x="6062" y="14253"/>
                  </a:lnTo>
                  <a:lnTo>
                    <a:pt x="16202" y="21524"/>
                  </a:lnTo>
                  <a:lnTo>
                    <a:pt x="31603" y="28736"/>
                  </a:lnTo>
                  <a:lnTo>
                    <a:pt x="51168" y="32004"/>
                  </a:lnTo>
                  <a:lnTo>
                    <a:pt x="62106" y="30959"/>
                  </a:lnTo>
                  <a:lnTo>
                    <a:pt x="73666" y="27506"/>
                  </a:lnTo>
                  <a:lnTo>
                    <a:pt x="85711" y="21165"/>
                  </a:lnTo>
                  <a:lnTo>
                    <a:pt x="88557" y="18936"/>
                  </a:lnTo>
                  <a:lnTo>
                    <a:pt x="60323" y="18936"/>
                  </a:lnTo>
                  <a:lnTo>
                    <a:pt x="35507" y="17492"/>
                  </a:lnTo>
                  <a:lnTo>
                    <a:pt x="18185" y="8579"/>
                  </a:lnTo>
                  <a:lnTo>
                    <a:pt x="11061" y="2514"/>
                  </a:lnTo>
                  <a:lnTo>
                    <a:pt x="8762" y="114"/>
                  </a:lnTo>
                  <a:lnTo>
                    <a:pt x="4952" y="0"/>
                  </a:lnTo>
                  <a:close/>
                </a:path>
                <a:path w="100964" h="32384">
                  <a:moveTo>
                    <a:pt x="92379" y="330"/>
                  </a:moveTo>
                  <a:lnTo>
                    <a:pt x="89928" y="2590"/>
                  </a:lnTo>
                  <a:lnTo>
                    <a:pt x="60323" y="18936"/>
                  </a:lnTo>
                  <a:lnTo>
                    <a:pt x="88557" y="18936"/>
                  </a:lnTo>
                  <a:lnTo>
                    <a:pt x="98107" y="11455"/>
                  </a:lnTo>
                  <a:lnTo>
                    <a:pt x="100558" y="9207"/>
                  </a:lnTo>
                  <a:lnTo>
                    <a:pt x="100711" y="5384"/>
                  </a:lnTo>
                  <a:lnTo>
                    <a:pt x="96189" y="482"/>
                  </a:lnTo>
                  <a:lnTo>
                    <a:pt x="92379" y="330"/>
                  </a:lnTo>
                  <a:close/>
                </a:path>
              </a:pathLst>
            </a:custGeom>
            <a:solidFill>
              <a:srgbClr val="755E4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7" name="object 33">
              <a:extLst>
                <a:ext uri="{FF2B5EF4-FFF2-40B4-BE49-F238E27FC236}">
                  <a16:creationId xmlns:a16="http://schemas.microsoft.com/office/drawing/2014/main" id="{0411ADD6-3162-8643-8ECB-BFBC6FB03037}"/>
                </a:ext>
              </a:extLst>
            </p:cNvPr>
            <p:cNvSpPr/>
            <p:nvPr/>
          </p:nvSpPr>
          <p:spPr>
            <a:xfrm>
              <a:off x="6768687" y="4893993"/>
              <a:ext cx="36343" cy="29567"/>
            </a:xfrm>
            <a:custGeom>
              <a:avLst/>
              <a:gdLst/>
              <a:ahLst/>
              <a:cxnLst/>
              <a:rect l="l" t="t" r="r" b="b"/>
              <a:pathLst>
                <a:path w="26035" h="41275">
                  <a:moveTo>
                    <a:pt x="24091" y="0"/>
                  </a:moveTo>
                  <a:lnTo>
                    <a:pt x="20764" y="304"/>
                  </a:lnTo>
                  <a:lnTo>
                    <a:pt x="19532" y="1765"/>
                  </a:lnTo>
                  <a:lnTo>
                    <a:pt x="19628" y="2895"/>
                  </a:lnTo>
                  <a:lnTo>
                    <a:pt x="19724" y="8050"/>
                  </a:lnTo>
                  <a:lnTo>
                    <a:pt x="18314" y="17626"/>
                  </a:lnTo>
                  <a:lnTo>
                    <a:pt x="13298" y="28008"/>
                  </a:lnTo>
                  <a:lnTo>
                    <a:pt x="2527" y="35077"/>
                  </a:lnTo>
                  <a:lnTo>
                    <a:pt x="927" y="35521"/>
                  </a:lnTo>
                  <a:lnTo>
                    <a:pt x="0" y="37185"/>
                  </a:lnTo>
                  <a:lnTo>
                    <a:pt x="825" y="40132"/>
                  </a:lnTo>
                  <a:lnTo>
                    <a:pt x="2032" y="40995"/>
                  </a:lnTo>
                  <a:lnTo>
                    <a:pt x="3619" y="40995"/>
                  </a:lnTo>
                  <a:lnTo>
                    <a:pt x="25665" y="3403"/>
                  </a:lnTo>
                  <a:lnTo>
                    <a:pt x="25539" y="123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755E4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8" name="object 34">
              <a:extLst>
                <a:ext uri="{FF2B5EF4-FFF2-40B4-BE49-F238E27FC236}">
                  <a16:creationId xmlns:a16="http://schemas.microsoft.com/office/drawing/2014/main" id="{C1C1E6D7-7D49-8249-B34E-F2A026E67727}"/>
                </a:ext>
              </a:extLst>
            </p:cNvPr>
            <p:cNvSpPr/>
            <p:nvPr/>
          </p:nvSpPr>
          <p:spPr>
            <a:xfrm>
              <a:off x="6564466" y="4956375"/>
              <a:ext cx="172804" cy="488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9" name="object 35">
              <a:extLst>
                <a:ext uri="{FF2B5EF4-FFF2-40B4-BE49-F238E27FC236}">
                  <a16:creationId xmlns:a16="http://schemas.microsoft.com/office/drawing/2014/main" id="{A5D264E3-B551-AA4F-999C-90452D7ABF96}"/>
                </a:ext>
              </a:extLst>
            </p:cNvPr>
            <p:cNvSpPr/>
            <p:nvPr/>
          </p:nvSpPr>
          <p:spPr>
            <a:xfrm>
              <a:off x="7050956" y="4930383"/>
              <a:ext cx="156756" cy="575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0" name="object 36">
              <a:extLst>
                <a:ext uri="{FF2B5EF4-FFF2-40B4-BE49-F238E27FC236}">
                  <a16:creationId xmlns:a16="http://schemas.microsoft.com/office/drawing/2014/main" id="{6943B902-8C75-B946-BD7C-035E7F1D38AB}"/>
                </a:ext>
              </a:extLst>
            </p:cNvPr>
            <p:cNvSpPr/>
            <p:nvPr/>
          </p:nvSpPr>
          <p:spPr>
            <a:xfrm>
              <a:off x="7032107" y="5023551"/>
              <a:ext cx="175836" cy="605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1" name="object 37">
              <a:extLst>
                <a:ext uri="{FF2B5EF4-FFF2-40B4-BE49-F238E27FC236}">
                  <a16:creationId xmlns:a16="http://schemas.microsoft.com/office/drawing/2014/main" id="{4209F64A-9EF7-AD45-91E3-93B8D4E9E0DA}"/>
                </a:ext>
              </a:extLst>
            </p:cNvPr>
            <p:cNvSpPr/>
            <p:nvPr/>
          </p:nvSpPr>
          <p:spPr>
            <a:xfrm>
              <a:off x="6622376" y="5113270"/>
              <a:ext cx="361672" cy="67321"/>
            </a:xfrm>
            <a:custGeom>
              <a:avLst/>
              <a:gdLst/>
              <a:ahLst/>
              <a:cxnLst/>
              <a:rect l="l" t="t" r="r" b="b"/>
              <a:pathLst>
                <a:path w="259079" h="93979">
                  <a:moveTo>
                    <a:pt x="252040" y="62102"/>
                  </a:moveTo>
                  <a:lnTo>
                    <a:pt x="220568" y="62102"/>
                  </a:lnTo>
                  <a:lnTo>
                    <a:pt x="229972" y="65255"/>
                  </a:lnTo>
                  <a:lnTo>
                    <a:pt x="235381" y="72363"/>
                  </a:lnTo>
                  <a:lnTo>
                    <a:pt x="237883" y="79896"/>
                  </a:lnTo>
                  <a:lnTo>
                    <a:pt x="238564" y="84327"/>
                  </a:lnTo>
                  <a:lnTo>
                    <a:pt x="238983" y="89585"/>
                  </a:lnTo>
                  <a:lnTo>
                    <a:pt x="243390" y="93598"/>
                  </a:lnTo>
                  <a:lnTo>
                    <a:pt x="248838" y="93598"/>
                  </a:lnTo>
                  <a:lnTo>
                    <a:pt x="254871" y="93154"/>
                  </a:lnTo>
                  <a:lnTo>
                    <a:pt x="259024" y="88328"/>
                  </a:lnTo>
                  <a:lnTo>
                    <a:pt x="258617" y="82791"/>
                  </a:lnTo>
                  <a:lnTo>
                    <a:pt x="256130" y="70464"/>
                  </a:lnTo>
                  <a:lnTo>
                    <a:pt x="252040" y="62102"/>
                  </a:lnTo>
                  <a:close/>
                </a:path>
                <a:path w="259079" h="93979">
                  <a:moveTo>
                    <a:pt x="168534" y="42806"/>
                  </a:moveTo>
                  <a:lnTo>
                    <a:pt x="125642" y="42806"/>
                  </a:lnTo>
                  <a:lnTo>
                    <a:pt x="133180" y="43192"/>
                  </a:lnTo>
                  <a:lnTo>
                    <a:pt x="144178" y="44818"/>
                  </a:lnTo>
                  <a:lnTo>
                    <a:pt x="178976" y="71170"/>
                  </a:lnTo>
                  <a:lnTo>
                    <a:pt x="188930" y="72024"/>
                  </a:lnTo>
                  <a:lnTo>
                    <a:pt x="196249" y="71123"/>
                  </a:lnTo>
                  <a:lnTo>
                    <a:pt x="201780" y="68931"/>
                  </a:lnTo>
                  <a:lnTo>
                    <a:pt x="206370" y="65912"/>
                  </a:lnTo>
                  <a:lnTo>
                    <a:pt x="211475" y="62115"/>
                  </a:lnTo>
                  <a:lnTo>
                    <a:pt x="252040" y="62102"/>
                  </a:lnTo>
                  <a:lnTo>
                    <a:pt x="249596" y="57103"/>
                  </a:lnTo>
                  <a:lnTo>
                    <a:pt x="244834" y="52679"/>
                  </a:lnTo>
                  <a:lnTo>
                    <a:pt x="190457" y="52679"/>
                  </a:lnTo>
                  <a:lnTo>
                    <a:pt x="174480" y="50063"/>
                  </a:lnTo>
                  <a:lnTo>
                    <a:pt x="168534" y="42806"/>
                  </a:lnTo>
                  <a:close/>
                </a:path>
                <a:path w="259079" h="93979">
                  <a:moveTo>
                    <a:pt x="73349" y="19888"/>
                  </a:moveTo>
                  <a:lnTo>
                    <a:pt x="46616" y="19888"/>
                  </a:lnTo>
                  <a:lnTo>
                    <a:pt x="51341" y="20573"/>
                  </a:lnTo>
                  <a:lnTo>
                    <a:pt x="52636" y="22504"/>
                  </a:lnTo>
                  <a:lnTo>
                    <a:pt x="78582" y="53720"/>
                  </a:lnTo>
                  <a:lnTo>
                    <a:pt x="88196" y="55343"/>
                  </a:lnTo>
                  <a:lnTo>
                    <a:pt x="96335" y="54378"/>
                  </a:lnTo>
                  <a:lnTo>
                    <a:pt x="103312" y="51790"/>
                  </a:lnTo>
                  <a:lnTo>
                    <a:pt x="114263" y="45953"/>
                  </a:lnTo>
                  <a:lnTo>
                    <a:pt x="119533" y="43865"/>
                  </a:lnTo>
                  <a:lnTo>
                    <a:pt x="125642" y="42806"/>
                  </a:lnTo>
                  <a:lnTo>
                    <a:pt x="168534" y="42806"/>
                  </a:lnTo>
                  <a:lnTo>
                    <a:pt x="167685" y="41770"/>
                  </a:lnTo>
                  <a:lnTo>
                    <a:pt x="163086" y="36475"/>
                  </a:lnTo>
                  <a:lnTo>
                    <a:pt x="162777" y="36207"/>
                  </a:lnTo>
                  <a:lnTo>
                    <a:pt x="89911" y="36207"/>
                  </a:lnTo>
                  <a:lnTo>
                    <a:pt x="79357" y="32905"/>
                  </a:lnTo>
                  <a:lnTo>
                    <a:pt x="77642" y="29451"/>
                  </a:lnTo>
                  <a:lnTo>
                    <a:pt x="74544" y="22402"/>
                  </a:lnTo>
                  <a:lnTo>
                    <a:pt x="73349" y="19888"/>
                  </a:lnTo>
                  <a:close/>
                </a:path>
                <a:path w="259079" h="93979">
                  <a:moveTo>
                    <a:pt x="220543" y="41998"/>
                  </a:moveTo>
                  <a:lnTo>
                    <a:pt x="191664" y="51817"/>
                  </a:lnTo>
                  <a:lnTo>
                    <a:pt x="190457" y="52679"/>
                  </a:lnTo>
                  <a:lnTo>
                    <a:pt x="244834" y="52679"/>
                  </a:lnTo>
                  <a:lnTo>
                    <a:pt x="238063" y="46388"/>
                  </a:lnTo>
                  <a:lnTo>
                    <a:pt x="220543" y="41998"/>
                  </a:lnTo>
                  <a:close/>
                </a:path>
                <a:path w="259079" h="93979">
                  <a:moveTo>
                    <a:pt x="49487" y="0"/>
                  </a:moveTo>
                  <a:lnTo>
                    <a:pt x="7428" y="14726"/>
                  </a:lnTo>
                  <a:lnTo>
                    <a:pt x="0" y="24557"/>
                  </a:lnTo>
                  <a:lnTo>
                    <a:pt x="287" y="29044"/>
                  </a:lnTo>
                  <a:lnTo>
                    <a:pt x="8605" y="36398"/>
                  </a:lnTo>
                  <a:lnTo>
                    <a:pt x="14968" y="35991"/>
                  </a:lnTo>
                  <a:lnTo>
                    <a:pt x="18638" y="31826"/>
                  </a:lnTo>
                  <a:lnTo>
                    <a:pt x="20943" y="29594"/>
                  </a:lnTo>
                  <a:lnTo>
                    <a:pt x="27022" y="24985"/>
                  </a:lnTo>
                  <a:lnTo>
                    <a:pt x="35903" y="20812"/>
                  </a:lnTo>
                  <a:lnTo>
                    <a:pt x="46616" y="19888"/>
                  </a:lnTo>
                  <a:lnTo>
                    <a:pt x="73349" y="19888"/>
                  </a:lnTo>
                  <a:lnTo>
                    <a:pt x="71437" y="15862"/>
                  </a:lnTo>
                  <a:lnTo>
                    <a:pt x="66801" y="9086"/>
                  </a:lnTo>
                  <a:lnTo>
                    <a:pt x="59772" y="3368"/>
                  </a:lnTo>
                  <a:lnTo>
                    <a:pt x="49487" y="0"/>
                  </a:lnTo>
                  <a:close/>
                </a:path>
                <a:path w="259079" h="93979">
                  <a:moveTo>
                    <a:pt x="123860" y="22783"/>
                  </a:moveTo>
                  <a:lnTo>
                    <a:pt x="113934" y="24557"/>
                  </a:lnTo>
                  <a:lnTo>
                    <a:pt x="105916" y="27656"/>
                  </a:lnTo>
                  <a:lnTo>
                    <a:pt x="99398" y="31114"/>
                  </a:lnTo>
                  <a:lnTo>
                    <a:pt x="92565" y="34963"/>
                  </a:lnTo>
                  <a:lnTo>
                    <a:pt x="89911" y="36207"/>
                  </a:lnTo>
                  <a:lnTo>
                    <a:pt x="162777" y="36207"/>
                  </a:lnTo>
                  <a:lnTo>
                    <a:pt x="156865" y="31084"/>
                  </a:lnTo>
                  <a:lnTo>
                    <a:pt x="148158" y="26420"/>
                  </a:lnTo>
                  <a:lnTo>
                    <a:pt x="136101" y="23304"/>
                  </a:lnTo>
                  <a:lnTo>
                    <a:pt x="123860" y="22783"/>
                  </a:lnTo>
                  <a:close/>
                </a:path>
              </a:pathLst>
            </a:custGeom>
            <a:solidFill>
              <a:srgbClr val="E8616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2" name="object 38">
              <a:extLst>
                <a:ext uri="{FF2B5EF4-FFF2-40B4-BE49-F238E27FC236}">
                  <a16:creationId xmlns:a16="http://schemas.microsoft.com/office/drawing/2014/main" id="{6E728B0E-557C-4541-88F8-A510751602A8}"/>
                </a:ext>
              </a:extLst>
            </p:cNvPr>
            <p:cNvSpPr/>
            <p:nvPr/>
          </p:nvSpPr>
          <p:spPr>
            <a:xfrm>
              <a:off x="6772552" y="5175563"/>
              <a:ext cx="78008" cy="13646"/>
            </a:xfrm>
            <a:custGeom>
              <a:avLst/>
              <a:gdLst/>
              <a:ahLst/>
              <a:cxnLst/>
              <a:rect l="l" t="t" r="r" b="b"/>
              <a:pathLst>
                <a:path w="55879" h="19050">
                  <a:moveTo>
                    <a:pt x="54151" y="10080"/>
                  </a:moveTo>
                  <a:lnTo>
                    <a:pt x="21895" y="10080"/>
                  </a:lnTo>
                  <a:lnTo>
                    <a:pt x="34855" y="12519"/>
                  </a:lnTo>
                  <a:lnTo>
                    <a:pt x="43947" y="15971"/>
                  </a:lnTo>
                  <a:lnTo>
                    <a:pt x="47459" y="17775"/>
                  </a:lnTo>
                  <a:lnTo>
                    <a:pt x="48272" y="18271"/>
                  </a:lnTo>
                  <a:lnTo>
                    <a:pt x="49174" y="18499"/>
                  </a:lnTo>
                  <a:lnTo>
                    <a:pt x="51752" y="18499"/>
                  </a:lnTo>
                  <a:lnTo>
                    <a:pt x="53416" y="17636"/>
                  </a:lnTo>
                  <a:lnTo>
                    <a:pt x="55791" y="13699"/>
                  </a:lnTo>
                  <a:lnTo>
                    <a:pt x="55041" y="10625"/>
                  </a:lnTo>
                  <a:lnTo>
                    <a:pt x="54151" y="10080"/>
                  </a:lnTo>
                  <a:close/>
                </a:path>
                <a:path w="55879" h="19050">
                  <a:moveTo>
                    <a:pt x="22284" y="0"/>
                  </a:moveTo>
                  <a:lnTo>
                    <a:pt x="4317" y="1570"/>
                  </a:lnTo>
                  <a:lnTo>
                    <a:pt x="1625" y="2243"/>
                  </a:lnTo>
                  <a:lnTo>
                    <a:pt x="0" y="4974"/>
                  </a:lnTo>
                  <a:lnTo>
                    <a:pt x="1346" y="10359"/>
                  </a:lnTo>
                  <a:lnTo>
                    <a:pt x="4089" y="12010"/>
                  </a:lnTo>
                  <a:lnTo>
                    <a:pt x="6781" y="11311"/>
                  </a:lnTo>
                  <a:lnTo>
                    <a:pt x="21895" y="10080"/>
                  </a:lnTo>
                  <a:lnTo>
                    <a:pt x="54151" y="10080"/>
                  </a:lnTo>
                  <a:lnTo>
                    <a:pt x="52679" y="9177"/>
                  </a:lnTo>
                  <a:lnTo>
                    <a:pt x="48235" y="6855"/>
                  </a:lnTo>
                  <a:lnTo>
                    <a:pt x="37514" y="2778"/>
                  </a:lnTo>
                  <a:lnTo>
                    <a:pt x="22284" y="0"/>
                  </a:lnTo>
                  <a:close/>
                </a:path>
              </a:pathLst>
            </a:custGeom>
            <a:solidFill>
              <a:srgbClr val="F2AC9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3" name="object 39">
              <a:extLst>
                <a:ext uri="{FF2B5EF4-FFF2-40B4-BE49-F238E27FC236}">
                  <a16:creationId xmlns:a16="http://schemas.microsoft.com/office/drawing/2014/main" id="{727F1352-DCBF-204B-B61A-D8AA5090A99B}"/>
                </a:ext>
              </a:extLst>
            </p:cNvPr>
            <p:cNvSpPr/>
            <p:nvPr/>
          </p:nvSpPr>
          <p:spPr>
            <a:xfrm>
              <a:off x="6343004" y="4976854"/>
              <a:ext cx="176403" cy="44578"/>
            </a:xfrm>
            <a:custGeom>
              <a:avLst/>
              <a:gdLst/>
              <a:ahLst/>
              <a:cxnLst/>
              <a:rect l="l" t="t" r="r" b="b"/>
              <a:pathLst>
                <a:path w="126364" h="62229">
                  <a:moveTo>
                    <a:pt x="54876" y="0"/>
                  </a:moveTo>
                  <a:lnTo>
                    <a:pt x="35630" y="4118"/>
                  </a:lnTo>
                  <a:lnTo>
                    <a:pt x="13150" y="19327"/>
                  </a:lnTo>
                  <a:lnTo>
                    <a:pt x="0" y="38127"/>
                  </a:lnTo>
                  <a:lnTo>
                    <a:pt x="8703" y="52570"/>
                  </a:lnTo>
                  <a:lnTo>
                    <a:pt x="28596" y="61097"/>
                  </a:lnTo>
                  <a:lnTo>
                    <a:pt x="49015" y="62152"/>
                  </a:lnTo>
                  <a:lnTo>
                    <a:pt x="68891" y="54458"/>
                  </a:lnTo>
                  <a:lnTo>
                    <a:pt x="91306" y="42019"/>
                  </a:lnTo>
                  <a:lnTo>
                    <a:pt x="111815" y="31223"/>
                  </a:lnTo>
                  <a:lnTo>
                    <a:pt x="125977" y="28459"/>
                  </a:lnTo>
                  <a:lnTo>
                    <a:pt x="81465" y="7828"/>
                  </a:lnTo>
                  <a:lnTo>
                    <a:pt x="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4" name="object 40">
              <a:extLst>
                <a:ext uri="{FF2B5EF4-FFF2-40B4-BE49-F238E27FC236}">
                  <a16:creationId xmlns:a16="http://schemas.microsoft.com/office/drawing/2014/main" id="{D1A7CB8C-D39E-E240-807D-0E6563058988}"/>
                </a:ext>
              </a:extLst>
            </p:cNvPr>
            <p:cNvSpPr/>
            <p:nvPr/>
          </p:nvSpPr>
          <p:spPr>
            <a:xfrm>
              <a:off x="6451691" y="5253293"/>
              <a:ext cx="176754" cy="9040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5" name="object 41">
              <a:extLst>
                <a:ext uri="{FF2B5EF4-FFF2-40B4-BE49-F238E27FC236}">
                  <a16:creationId xmlns:a16="http://schemas.microsoft.com/office/drawing/2014/main" id="{46BD74C1-54EC-4140-AC36-0FB879DECB3F}"/>
                </a:ext>
              </a:extLst>
            </p:cNvPr>
            <p:cNvSpPr/>
            <p:nvPr/>
          </p:nvSpPr>
          <p:spPr>
            <a:xfrm>
              <a:off x="6434139" y="5027053"/>
              <a:ext cx="272212" cy="9150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6" name="object 42">
              <a:extLst>
                <a:ext uri="{FF2B5EF4-FFF2-40B4-BE49-F238E27FC236}">
                  <a16:creationId xmlns:a16="http://schemas.microsoft.com/office/drawing/2014/main" id="{4FBC72DF-2F9E-FC4E-868C-7200F5E040BC}"/>
                </a:ext>
              </a:extLst>
            </p:cNvPr>
            <p:cNvSpPr/>
            <p:nvPr/>
          </p:nvSpPr>
          <p:spPr>
            <a:xfrm>
              <a:off x="6534398" y="5060750"/>
              <a:ext cx="71803" cy="24108"/>
            </a:xfrm>
            <a:custGeom>
              <a:avLst/>
              <a:gdLst/>
              <a:ahLst/>
              <a:cxnLst/>
              <a:rect l="l" t="t" r="r" b="b"/>
              <a:pathLst>
                <a:path w="51435" h="33654">
                  <a:moveTo>
                    <a:pt x="4241" y="0"/>
                  </a:moveTo>
                  <a:lnTo>
                    <a:pt x="0" y="25946"/>
                  </a:lnTo>
                  <a:lnTo>
                    <a:pt x="47116" y="33642"/>
                  </a:lnTo>
                  <a:lnTo>
                    <a:pt x="51358" y="7708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7" name="object 43">
              <a:extLst>
                <a:ext uri="{FF2B5EF4-FFF2-40B4-BE49-F238E27FC236}">
                  <a16:creationId xmlns:a16="http://schemas.microsoft.com/office/drawing/2014/main" id="{015FF8CE-853A-8F4D-BEBF-50067C01951A}"/>
                </a:ext>
              </a:extLst>
            </p:cNvPr>
            <p:cNvSpPr/>
            <p:nvPr/>
          </p:nvSpPr>
          <p:spPr>
            <a:xfrm>
              <a:off x="7118927" y="5139071"/>
              <a:ext cx="72688" cy="25018"/>
            </a:xfrm>
            <a:custGeom>
              <a:avLst/>
              <a:gdLst/>
              <a:ahLst/>
              <a:cxnLst/>
              <a:rect l="l" t="t" r="r" b="b"/>
              <a:pathLst>
                <a:path w="52070" h="34925">
                  <a:moveTo>
                    <a:pt x="4787" y="0"/>
                  </a:moveTo>
                  <a:lnTo>
                    <a:pt x="0" y="25844"/>
                  </a:lnTo>
                  <a:lnTo>
                    <a:pt x="46951" y="34544"/>
                  </a:lnTo>
                  <a:lnTo>
                    <a:pt x="51739" y="8699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98" name="그룹 79">
            <a:extLst>
              <a:ext uri="{FF2B5EF4-FFF2-40B4-BE49-F238E27FC236}">
                <a16:creationId xmlns:a16="http://schemas.microsoft.com/office/drawing/2014/main" id="{C6C766F7-0FB2-6A4D-8A16-F744B6589EB9}"/>
              </a:ext>
            </a:extLst>
          </p:cNvPr>
          <p:cNvGrpSpPr/>
          <p:nvPr/>
        </p:nvGrpSpPr>
        <p:grpSpPr>
          <a:xfrm>
            <a:off x="2886677" y="3892280"/>
            <a:ext cx="2343719" cy="2312856"/>
            <a:chOff x="1495113" y="4467467"/>
            <a:chExt cx="2601161" cy="1621876"/>
          </a:xfrm>
        </p:grpSpPr>
        <p:sp>
          <p:nvSpPr>
            <p:cNvPr id="99" name="object 44">
              <a:extLst>
                <a:ext uri="{FF2B5EF4-FFF2-40B4-BE49-F238E27FC236}">
                  <a16:creationId xmlns:a16="http://schemas.microsoft.com/office/drawing/2014/main" id="{BEAA611C-D19F-944D-8206-E98979E3FE61}"/>
                </a:ext>
              </a:extLst>
            </p:cNvPr>
            <p:cNvSpPr/>
            <p:nvPr/>
          </p:nvSpPr>
          <p:spPr>
            <a:xfrm>
              <a:off x="1495113" y="4691711"/>
              <a:ext cx="2601161" cy="13976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0" name="object 45">
              <a:extLst>
                <a:ext uri="{FF2B5EF4-FFF2-40B4-BE49-F238E27FC236}">
                  <a16:creationId xmlns:a16="http://schemas.microsoft.com/office/drawing/2014/main" id="{ED1E3F3C-D813-E148-BD0A-DE3947A46E95}"/>
                </a:ext>
              </a:extLst>
            </p:cNvPr>
            <p:cNvSpPr/>
            <p:nvPr/>
          </p:nvSpPr>
          <p:spPr>
            <a:xfrm>
              <a:off x="2405469" y="4761830"/>
              <a:ext cx="1082430" cy="5620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1" name="object 46">
              <a:extLst>
                <a:ext uri="{FF2B5EF4-FFF2-40B4-BE49-F238E27FC236}">
                  <a16:creationId xmlns:a16="http://schemas.microsoft.com/office/drawing/2014/main" id="{307D35B5-A1DA-8D4A-8510-3AEB656FEE1A}"/>
                </a:ext>
              </a:extLst>
            </p:cNvPr>
            <p:cNvSpPr/>
            <p:nvPr/>
          </p:nvSpPr>
          <p:spPr>
            <a:xfrm>
              <a:off x="1687250" y="4746270"/>
              <a:ext cx="1836159" cy="13321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2" name="object 47">
              <a:extLst>
                <a:ext uri="{FF2B5EF4-FFF2-40B4-BE49-F238E27FC236}">
                  <a16:creationId xmlns:a16="http://schemas.microsoft.com/office/drawing/2014/main" id="{202D454F-CC55-564A-9D2B-3D1D7158FB27}"/>
                </a:ext>
              </a:extLst>
            </p:cNvPr>
            <p:cNvSpPr/>
            <p:nvPr/>
          </p:nvSpPr>
          <p:spPr>
            <a:xfrm>
              <a:off x="2598289" y="4555194"/>
              <a:ext cx="144900" cy="1971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3" name="object 48">
              <a:extLst>
                <a:ext uri="{FF2B5EF4-FFF2-40B4-BE49-F238E27FC236}">
                  <a16:creationId xmlns:a16="http://schemas.microsoft.com/office/drawing/2014/main" id="{F6FCEA2C-DCE3-974F-8809-858A5BA14B11}"/>
                </a:ext>
              </a:extLst>
            </p:cNvPr>
            <p:cNvSpPr/>
            <p:nvPr/>
          </p:nvSpPr>
          <p:spPr>
            <a:xfrm>
              <a:off x="2935036" y="4496552"/>
              <a:ext cx="138182" cy="19649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4" name="object 49">
              <a:extLst>
                <a:ext uri="{FF2B5EF4-FFF2-40B4-BE49-F238E27FC236}">
                  <a16:creationId xmlns:a16="http://schemas.microsoft.com/office/drawing/2014/main" id="{94F1BE5C-80B3-714C-B25C-14F56D555172}"/>
                </a:ext>
              </a:extLst>
            </p:cNvPr>
            <p:cNvSpPr/>
            <p:nvPr/>
          </p:nvSpPr>
          <p:spPr>
            <a:xfrm>
              <a:off x="2775296" y="4467467"/>
              <a:ext cx="105407" cy="24917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5" name="object 50">
              <a:extLst>
                <a:ext uri="{FF2B5EF4-FFF2-40B4-BE49-F238E27FC236}">
                  <a16:creationId xmlns:a16="http://schemas.microsoft.com/office/drawing/2014/main" id="{7DEFBD27-3B2C-4F47-BFAB-5C21EBCC20D9}"/>
                </a:ext>
              </a:extLst>
            </p:cNvPr>
            <p:cNvSpPr/>
            <p:nvPr/>
          </p:nvSpPr>
          <p:spPr>
            <a:xfrm>
              <a:off x="3017653" y="5197622"/>
              <a:ext cx="214965" cy="1102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6" name="object 51">
              <a:extLst>
                <a:ext uri="{FF2B5EF4-FFF2-40B4-BE49-F238E27FC236}">
                  <a16:creationId xmlns:a16="http://schemas.microsoft.com/office/drawing/2014/main" id="{B27256F0-7A74-7345-8977-6B8116ED8DFF}"/>
                </a:ext>
              </a:extLst>
            </p:cNvPr>
            <p:cNvSpPr/>
            <p:nvPr/>
          </p:nvSpPr>
          <p:spPr>
            <a:xfrm>
              <a:off x="3096812" y="5238241"/>
              <a:ext cx="56733" cy="29112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40576" y="0"/>
                  </a:moveTo>
                  <a:lnTo>
                    <a:pt x="0" y="0"/>
                  </a:lnTo>
                  <a:lnTo>
                    <a:pt x="0" y="40563"/>
                  </a:lnTo>
                  <a:lnTo>
                    <a:pt x="40576" y="40563"/>
                  </a:lnTo>
                  <a:lnTo>
                    <a:pt x="4057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7" name="object 52">
              <a:extLst>
                <a:ext uri="{FF2B5EF4-FFF2-40B4-BE49-F238E27FC236}">
                  <a16:creationId xmlns:a16="http://schemas.microsoft.com/office/drawing/2014/main" id="{B03D81A6-CBD6-124F-A283-6F4123DC87BB}"/>
                </a:ext>
              </a:extLst>
            </p:cNvPr>
            <p:cNvSpPr/>
            <p:nvPr/>
          </p:nvSpPr>
          <p:spPr>
            <a:xfrm>
              <a:off x="2460462" y="5093183"/>
              <a:ext cx="214965" cy="11030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8" name="object 53">
              <a:extLst>
                <a:ext uri="{FF2B5EF4-FFF2-40B4-BE49-F238E27FC236}">
                  <a16:creationId xmlns:a16="http://schemas.microsoft.com/office/drawing/2014/main" id="{A074EB0B-F4F9-1C4D-93E6-3BE0DED7444D}"/>
                </a:ext>
              </a:extLst>
            </p:cNvPr>
            <p:cNvSpPr/>
            <p:nvPr/>
          </p:nvSpPr>
          <p:spPr>
            <a:xfrm>
              <a:off x="2526805" y="5104745"/>
              <a:ext cx="418336" cy="16738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</p:spTree>
    <p:extLst>
      <p:ext uri="{BB962C8B-B14F-4D97-AF65-F5344CB8AC3E}">
        <p14:creationId xmlns:p14="http://schemas.microsoft.com/office/powerpoint/2010/main" val="22891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약은 언제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어떻게 먹을까요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85E2AD36-FF73-0C4E-B895-269621859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9" y="2076450"/>
            <a:ext cx="812800" cy="15113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3515367-AA17-BC47-AA3A-06C2BB1E0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84" y="4737762"/>
            <a:ext cx="723900" cy="1511300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513E1446-DB7F-E84E-B4F1-8B7DDC870710}"/>
              </a:ext>
            </a:extLst>
          </p:cNvPr>
          <p:cNvGrpSpPr/>
          <p:nvPr/>
        </p:nvGrpSpPr>
        <p:grpSpPr>
          <a:xfrm>
            <a:off x="463820" y="4768278"/>
            <a:ext cx="1714500" cy="1583043"/>
            <a:chOff x="2242810" y="4110896"/>
            <a:chExt cx="1714500" cy="1583043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C6DB97C-2533-7845-A577-82C688F8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210" y="4110896"/>
              <a:ext cx="927100" cy="1511300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C3870212-2E45-8340-AA2F-A314838B6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810" y="4182639"/>
              <a:ext cx="787400" cy="1511300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74E21F74-99BA-B544-912F-07039B1057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23" y="3337438"/>
            <a:ext cx="812800" cy="1511300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339C0E29-D22C-B046-ADA4-49AC4F328BC5}"/>
              </a:ext>
            </a:extLst>
          </p:cNvPr>
          <p:cNvGrpSpPr/>
          <p:nvPr/>
        </p:nvGrpSpPr>
        <p:grpSpPr>
          <a:xfrm>
            <a:off x="1429939" y="1257033"/>
            <a:ext cx="8695930" cy="728696"/>
            <a:chOff x="2032949" y="1413150"/>
            <a:chExt cx="5329895" cy="502372"/>
          </a:xfrm>
        </p:grpSpPr>
        <p:sp>
          <p:nvSpPr>
            <p:cNvPr id="14" name="object 14"/>
            <p:cNvSpPr txBox="1"/>
            <p:nvPr/>
          </p:nvSpPr>
          <p:spPr>
            <a:xfrm>
              <a:off x="2314774" y="1413150"/>
              <a:ext cx="5048070" cy="449700"/>
            </a:xfrm>
            <a:prstGeom prst="rect">
              <a:avLst/>
            </a:prstGeom>
          </p:spPr>
          <p:txBody>
            <a:bodyPr vert="horz" wrap="square" lIns="0" tIns="14416" rIns="0" bIns="0" rtlCol="0">
              <a:spAutoFit/>
            </a:bodyPr>
            <a:lstStyle/>
            <a:p>
              <a:pPr marL="16019" marR="6407">
                <a:lnSpc>
                  <a:spcPct val="146300"/>
                </a:lnSpc>
                <a:spcBef>
                  <a:spcPts val="114"/>
                </a:spcBef>
              </a:pPr>
              <a:r>
                <a:rPr lang="ko-KR" altLang="en-US" sz="3200" b="1" dirty="0"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아플 때 병이 낫기 위해서 약을 먹어요</a:t>
              </a:r>
              <a:r>
                <a:rPr lang="en-US" altLang="ko-KR" sz="3200" b="1" dirty="0"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.</a:t>
              </a:r>
              <a:endParaRPr lang="en-US" sz="32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</p:txBody>
        </p:sp>
        <p:sp>
          <p:nvSpPr>
            <p:cNvPr id="30" name="모서리가 둥근 사각형 설명선[R] 29">
              <a:extLst>
                <a:ext uri="{FF2B5EF4-FFF2-40B4-BE49-F238E27FC236}">
                  <a16:creationId xmlns:a16="http://schemas.microsoft.com/office/drawing/2014/main" id="{75A08023-5981-6E42-AC69-EA02D753C0D7}"/>
                </a:ext>
              </a:extLst>
            </p:cNvPr>
            <p:cNvSpPr/>
            <p:nvPr/>
          </p:nvSpPr>
          <p:spPr>
            <a:xfrm>
              <a:off x="2032949" y="1458322"/>
              <a:ext cx="3248788" cy="457200"/>
            </a:xfrm>
            <a:prstGeom prst="wedgeRoundRectCallout">
              <a:avLst>
                <a:gd name="adj1" fmla="val -48985"/>
                <a:gd name="adj2" fmla="val 105491"/>
                <a:gd name="adj3" fmla="val 1666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250679A-4F8A-984C-BCC2-D4041E9864E9}"/>
              </a:ext>
            </a:extLst>
          </p:cNvPr>
          <p:cNvGrpSpPr/>
          <p:nvPr/>
        </p:nvGrpSpPr>
        <p:grpSpPr>
          <a:xfrm>
            <a:off x="2904009" y="3122059"/>
            <a:ext cx="7981988" cy="1115370"/>
            <a:chOff x="5726918" y="2391369"/>
            <a:chExt cx="5159411" cy="733536"/>
          </a:xfrm>
        </p:grpSpPr>
        <p:sp>
          <p:nvSpPr>
            <p:cNvPr id="145" name="object 14">
              <a:extLst>
                <a:ext uri="{FF2B5EF4-FFF2-40B4-BE49-F238E27FC236}">
                  <a16:creationId xmlns:a16="http://schemas.microsoft.com/office/drawing/2014/main" id="{3B56D344-459B-7F4A-AE64-59CCD57632E0}"/>
                </a:ext>
              </a:extLst>
            </p:cNvPr>
            <p:cNvSpPr txBox="1"/>
            <p:nvPr/>
          </p:nvSpPr>
          <p:spPr>
            <a:xfrm>
              <a:off x="5838259" y="2391369"/>
              <a:ext cx="5048070" cy="733536"/>
            </a:xfrm>
            <a:prstGeom prst="rect">
              <a:avLst/>
            </a:prstGeom>
          </p:spPr>
          <p:txBody>
            <a:bodyPr vert="horz" wrap="square" lIns="0" tIns="14416" rIns="0" bIns="0" rtlCol="0">
              <a:spAutoFit/>
            </a:bodyPr>
            <a:lstStyle/>
            <a:p>
              <a:pPr marL="16019" marR="6407">
                <a:lnSpc>
                  <a:spcPct val="146300"/>
                </a:lnSpc>
                <a:spcBef>
                  <a:spcPts val="114"/>
                </a:spcBef>
              </a:pPr>
              <a:r>
                <a:rPr lang="ko-KR" altLang="en-US" sz="3200" b="1" dirty="0"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나를 돌봐 주는 분이 주시는 약만 먹어요</a:t>
              </a:r>
              <a:r>
                <a:rPr lang="en-US" altLang="ko-KR" sz="2018" b="1" dirty="0"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.</a:t>
              </a:r>
            </a:p>
          </p:txBody>
        </p:sp>
        <p:sp>
          <p:nvSpPr>
            <p:cNvPr id="148" name="모서리가 둥근 사각형 설명선[R] 147">
              <a:extLst>
                <a:ext uri="{FF2B5EF4-FFF2-40B4-BE49-F238E27FC236}">
                  <a16:creationId xmlns:a16="http://schemas.microsoft.com/office/drawing/2014/main" id="{CEA0173A-CA2F-6341-93D2-97552EE42FE5}"/>
                </a:ext>
              </a:extLst>
            </p:cNvPr>
            <p:cNvSpPr/>
            <p:nvPr/>
          </p:nvSpPr>
          <p:spPr>
            <a:xfrm flipH="1">
              <a:off x="5726918" y="2427439"/>
              <a:ext cx="2990976" cy="457200"/>
            </a:xfrm>
            <a:prstGeom prst="wedgeRoundRectCallout">
              <a:avLst>
                <a:gd name="adj1" fmla="val -48985"/>
                <a:gd name="adj2" fmla="val 105491"/>
                <a:gd name="adj3" fmla="val 1666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2AD9666-14B5-114E-9ACB-1BC6099AD7D0}"/>
              </a:ext>
            </a:extLst>
          </p:cNvPr>
          <p:cNvGrpSpPr/>
          <p:nvPr/>
        </p:nvGrpSpPr>
        <p:grpSpPr>
          <a:xfrm>
            <a:off x="1448915" y="4072190"/>
            <a:ext cx="3701537" cy="574695"/>
            <a:chOff x="3227906" y="3414101"/>
            <a:chExt cx="2356536" cy="579637"/>
          </a:xfrm>
        </p:grpSpPr>
        <p:sp>
          <p:nvSpPr>
            <p:cNvPr id="147" name="object 14">
              <a:extLst>
                <a:ext uri="{FF2B5EF4-FFF2-40B4-BE49-F238E27FC236}">
                  <a16:creationId xmlns:a16="http://schemas.microsoft.com/office/drawing/2014/main" id="{2CF3EFF8-E40E-4348-B7D5-D6C63C3D0952}"/>
                </a:ext>
              </a:extLst>
            </p:cNvPr>
            <p:cNvSpPr txBox="1"/>
            <p:nvPr/>
          </p:nvSpPr>
          <p:spPr>
            <a:xfrm>
              <a:off x="3566123" y="3414101"/>
              <a:ext cx="2018319" cy="577519"/>
            </a:xfrm>
            <a:prstGeom prst="rect">
              <a:avLst/>
            </a:prstGeom>
          </p:spPr>
          <p:txBody>
            <a:bodyPr vert="horz" wrap="square" lIns="0" tIns="14416" rIns="0" bIns="0" rtlCol="0">
              <a:spAutoFit/>
            </a:bodyPr>
            <a:lstStyle/>
            <a:p>
              <a:pPr marL="16019" marR="6407">
                <a:lnSpc>
                  <a:spcPct val="146300"/>
                </a:lnSpc>
                <a:spcBef>
                  <a:spcPts val="114"/>
                </a:spcBef>
              </a:pPr>
              <a:r>
                <a:rPr lang="ko-KR" altLang="en-US" sz="2800" b="1" dirty="0"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약은 내 것만 먹어요</a:t>
              </a:r>
              <a:r>
                <a:rPr lang="en-US" altLang="ko-KR" sz="2800" b="1" dirty="0">
                  <a:latin typeface="Nanum Pen Script" panose="03040600000000000000" pitchFamily="66" charset="-127"/>
                  <a:ea typeface="Nanum Pen Script" panose="03040600000000000000" pitchFamily="66" charset="-127"/>
                  <a:cs typeface="Malgun Gothic"/>
                </a:rPr>
                <a:t>.</a:t>
              </a:r>
              <a:endParaRPr sz="28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endParaRPr>
            </a:p>
          </p:txBody>
        </p:sp>
        <p:sp>
          <p:nvSpPr>
            <p:cNvPr id="149" name="모서리가 둥근 사각형 설명선[R] 148">
              <a:extLst>
                <a:ext uri="{FF2B5EF4-FFF2-40B4-BE49-F238E27FC236}">
                  <a16:creationId xmlns:a16="http://schemas.microsoft.com/office/drawing/2014/main" id="{88DF3146-A6E8-1340-8C81-29FC42DF229C}"/>
                </a:ext>
              </a:extLst>
            </p:cNvPr>
            <p:cNvSpPr/>
            <p:nvPr/>
          </p:nvSpPr>
          <p:spPr>
            <a:xfrm>
              <a:off x="3227906" y="3536538"/>
              <a:ext cx="2246874" cy="457200"/>
            </a:xfrm>
            <a:prstGeom prst="wedgeRoundRectCallout">
              <a:avLst>
                <a:gd name="adj1" fmla="val -33440"/>
                <a:gd name="adj2" fmla="val 103474"/>
                <a:gd name="adj3" fmla="val 1666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146" name="object 14">
            <a:extLst>
              <a:ext uri="{FF2B5EF4-FFF2-40B4-BE49-F238E27FC236}">
                <a16:creationId xmlns:a16="http://schemas.microsoft.com/office/drawing/2014/main" id="{833C93CD-9675-6546-AF94-717A20B7F38F}"/>
              </a:ext>
            </a:extLst>
          </p:cNvPr>
          <p:cNvSpPr txBox="1"/>
          <p:nvPr/>
        </p:nvSpPr>
        <p:spPr>
          <a:xfrm>
            <a:off x="6087268" y="5166191"/>
            <a:ext cx="4336315" cy="720259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lang="ko-KR" altLang="en-US" sz="32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약은 내 마음대로 먹는 것이 아니에요</a:t>
            </a:r>
            <a:r>
              <a:rPr lang="en-US" altLang="ko-KR" sz="3200" b="1" dirty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.</a:t>
            </a:r>
          </a:p>
        </p:txBody>
      </p:sp>
      <p:sp>
        <p:nvSpPr>
          <p:cNvPr id="150" name="모서리가 둥근 사각형 설명선[R] 149">
            <a:extLst>
              <a:ext uri="{FF2B5EF4-FFF2-40B4-BE49-F238E27FC236}">
                <a16:creationId xmlns:a16="http://schemas.microsoft.com/office/drawing/2014/main" id="{62B47209-EFA4-5D48-A5C0-2EEE93DDDB22}"/>
              </a:ext>
            </a:extLst>
          </p:cNvPr>
          <p:cNvSpPr/>
          <p:nvPr/>
        </p:nvSpPr>
        <p:spPr>
          <a:xfrm flipH="1">
            <a:off x="5890866" y="5178257"/>
            <a:ext cx="4532715" cy="708193"/>
          </a:xfrm>
          <a:prstGeom prst="wedgeRoundRectCallout">
            <a:avLst>
              <a:gd name="adj1" fmla="val -56247"/>
              <a:gd name="adj2" fmla="val -6841"/>
              <a:gd name="adj3" fmla="val 16667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5F69D27C-983D-3F4F-95F8-BC10A8A02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12" y="2518617"/>
            <a:ext cx="784638" cy="1373117"/>
          </a:xfrm>
          <a:prstGeom prst="rect">
            <a:avLst/>
          </a:prstGeom>
        </p:spPr>
      </p:pic>
      <p:sp>
        <p:nvSpPr>
          <p:cNvPr id="40" name="object 14">
            <a:extLst>
              <a:ext uri="{FF2B5EF4-FFF2-40B4-BE49-F238E27FC236}">
                <a16:creationId xmlns:a16="http://schemas.microsoft.com/office/drawing/2014/main" id="{3B56D344-459B-7F4A-AE64-59CCD57632E0}"/>
              </a:ext>
            </a:extLst>
          </p:cNvPr>
          <p:cNvSpPr txBox="1"/>
          <p:nvPr/>
        </p:nvSpPr>
        <p:spPr>
          <a:xfrm>
            <a:off x="6010180" y="2213916"/>
            <a:ext cx="5048070" cy="572595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6019" marR="6407">
              <a:lnSpc>
                <a:spcPct val="146300"/>
              </a:lnSpc>
              <a:spcBef>
                <a:spcPts val="114"/>
              </a:spcBef>
            </a:pPr>
            <a:r>
              <a:rPr lang="ko-KR" altLang="en-US" sz="2800" b="1" dirty="0" smtClean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병이 생기는 것을 미리 막아주어요</a:t>
            </a:r>
            <a:r>
              <a:rPr lang="en-US" altLang="ko-KR" sz="2800" b="1" dirty="0" smtClean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(</a:t>
            </a:r>
            <a:r>
              <a:rPr lang="ko-KR" altLang="en-US" sz="2800" b="1" dirty="0" smtClean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예방</a:t>
            </a:r>
            <a:r>
              <a:rPr lang="en-US" altLang="ko-KR" sz="2800" b="1" dirty="0" smtClean="0">
                <a:latin typeface="Nanum Pen Script" panose="03040600000000000000" pitchFamily="66" charset="-127"/>
                <a:ea typeface="Nanum Pen Script" panose="03040600000000000000" pitchFamily="66" charset="-127"/>
                <a:cs typeface="Malgun Gothic"/>
              </a:rPr>
              <a:t>)</a:t>
            </a:r>
            <a:endParaRPr lang="en-US" altLang="ko-KR" sz="2800" b="1" dirty="0">
              <a:latin typeface="Nanum Pen Script" panose="03040600000000000000" pitchFamily="66" charset="-127"/>
              <a:ea typeface="Nanum Pen Script" panose="03040600000000000000" pitchFamily="66" charset="-127"/>
              <a:cs typeface="Malgun Gothic"/>
            </a:endParaRPr>
          </a:p>
        </p:txBody>
      </p:sp>
      <p:sp>
        <p:nvSpPr>
          <p:cNvPr id="41" name="모서리가 둥근 사각형 설명선[R] 147">
            <a:extLst>
              <a:ext uri="{FF2B5EF4-FFF2-40B4-BE49-F238E27FC236}">
                <a16:creationId xmlns:a16="http://schemas.microsoft.com/office/drawing/2014/main" id="{CEA0173A-CA2F-6341-93D2-97552EE42FE5}"/>
              </a:ext>
            </a:extLst>
          </p:cNvPr>
          <p:cNvSpPr/>
          <p:nvPr/>
        </p:nvSpPr>
        <p:spPr>
          <a:xfrm flipH="1">
            <a:off x="5910581" y="2216431"/>
            <a:ext cx="4155428" cy="624926"/>
          </a:xfrm>
          <a:prstGeom prst="wedgeRoundRectCallout">
            <a:avLst>
              <a:gd name="adj1" fmla="val -48985"/>
              <a:gd name="adj2" fmla="val 105491"/>
              <a:gd name="adj3" fmla="val 16667"/>
            </a:avLst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068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13">
            <a:extLst>
              <a:ext uri="{FF2B5EF4-FFF2-40B4-BE49-F238E27FC236}">
                <a16:creationId xmlns:a16="http://schemas.microsoft.com/office/drawing/2014/main" id="{3F2CBB13-A8DF-AB48-A696-B87EBE79CB9E}"/>
              </a:ext>
            </a:extLst>
          </p:cNvPr>
          <p:cNvSpPr/>
          <p:nvPr/>
        </p:nvSpPr>
        <p:spPr>
          <a:xfrm>
            <a:off x="1171492" y="1010009"/>
            <a:ext cx="8927961" cy="1142290"/>
          </a:xfrm>
          <a:custGeom>
            <a:avLst/>
            <a:gdLst/>
            <a:ahLst/>
            <a:cxnLst/>
            <a:rect l="l" t="t" r="r" b="b"/>
            <a:pathLst>
              <a:path w="5572125" h="1148080">
                <a:moveTo>
                  <a:pt x="5424200" y="0"/>
                </a:moveTo>
                <a:lnTo>
                  <a:pt x="147427" y="0"/>
                </a:lnTo>
                <a:lnTo>
                  <a:pt x="100953" y="7549"/>
                </a:lnTo>
                <a:lnTo>
                  <a:pt x="60496" y="28545"/>
                </a:lnTo>
                <a:lnTo>
                  <a:pt x="28535" y="60509"/>
                </a:lnTo>
                <a:lnTo>
                  <a:pt x="7546" y="100961"/>
                </a:lnTo>
                <a:lnTo>
                  <a:pt x="0" y="147421"/>
                </a:lnTo>
                <a:lnTo>
                  <a:pt x="0" y="1000137"/>
                </a:lnTo>
                <a:lnTo>
                  <a:pt x="7550" y="1046607"/>
                </a:lnTo>
                <a:lnTo>
                  <a:pt x="28548" y="1087060"/>
                </a:lnTo>
                <a:lnTo>
                  <a:pt x="60514" y="1119020"/>
                </a:lnTo>
                <a:lnTo>
                  <a:pt x="100967" y="1140012"/>
                </a:lnTo>
                <a:lnTo>
                  <a:pt x="147427" y="1147559"/>
                </a:lnTo>
                <a:lnTo>
                  <a:pt x="5424200" y="1147559"/>
                </a:lnTo>
                <a:lnTo>
                  <a:pt x="5470656" y="1140009"/>
                </a:lnTo>
                <a:lnTo>
                  <a:pt x="5511107" y="1119013"/>
                </a:lnTo>
                <a:lnTo>
                  <a:pt x="5543072" y="1087049"/>
                </a:lnTo>
                <a:lnTo>
                  <a:pt x="5564071" y="1046598"/>
                </a:lnTo>
                <a:lnTo>
                  <a:pt x="5571622" y="1000137"/>
                </a:lnTo>
                <a:lnTo>
                  <a:pt x="5571622" y="147421"/>
                </a:lnTo>
                <a:lnTo>
                  <a:pt x="5564068" y="100951"/>
                </a:lnTo>
                <a:lnTo>
                  <a:pt x="5543068" y="60498"/>
                </a:lnTo>
                <a:lnTo>
                  <a:pt x="5511103" y="28538"/>
                </a:lnTo>
                <a:lnTo>
                  <a:pt x="5470650" y="7547"/>
                </a:lnTo>
                <a:lnTo>
                  <a:pt x="5424200" y="0"/>
                </a:lnTo>
                <a:close/>
              </a:path>
            </a:pathLst>
          </a:custGeom>
          <a:solidFill>
            <a:srgbClr val="F4F3F9"/>
          </a:solidFill>
          <a:ln w="25400" cmpd="sng">
            <a:solidFill>
              <a:srgbClr val="796BAF"/>
            </a:solidFill>
            <a:prstDash val="solid"/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3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0221" y="257045"/>
            <a:ext cx="5600145" cy="559721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lang="ko-KR" altLang="en-US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약에는 먹는 것만 있을까요</a:t>
            </a:r>
            <a:r>
              <a:rPr lang="en-US" altLang="ko-KR" sz="3532" dirty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?</a:t>
            </a:r>
            <a:endParaRPr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1585EA7-EAAC-B64F-B381-1EDCADF5525A}"/>
              </a:ext>
            </a:extLst>
          </p:cNvPr>
          <p:cNvGrpSpPr/>
          <p:nvPr/>
        </p:nvGrpSpPr>
        <p:grpSpPr>
          <a:xfrm>
            <a:off x="307687" y="400050"/>
            <a:ext cx="741642" cy="244802"/>
            <a:chOff x="953943" y="-352940"/>
            <a:chExt cx="1535388" cy="506804"/>
          </a:xfrm>
        </p:grpSpPr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4840C20A-6869-A348-B95E-08DDA7772BF4}"/>
                </a:ext>
              </a:extLst>
            </p:cNvPr>
            <p:cNvSpPr/>
            <p:nvPr/>
          </p:nvSpPr>
          <p:spPr>
            <a:xfrm>
              <a:off x="1713393" y="-302446"/>
              <a:ext cx="775938" cy="325607"/>
            </a:xfrm>
            <a:custGeom>
              <a:avLst/>
              <a:gdLst/>
              <a:ahLst/>
              <a:cxnLst/>
              <a:rect l="l" t="t" r="r" b="b"/>
              <a:pathLst>
                <a:path w="440690" h="363855">
                  <a:moveTo>
                    <a:pt x="52909" y="209509"/>
                  </a:moveTo>
                  <a:lnTo>
                    <a:pt x="1861" y="238985"/>
                  </a:lnTo>
                  <a:lnTo>
                    <a:pt x="0" y="244954"/>
                  </a:lnTo>
                  <a:lnTo>
                    <a:pt x="67590" y="362023"/>
                  </a:lnTo>
                  <a:lnTo>
                    <a:pt x="73691" y="363395"/>
                  </a:lnTo>
                  <a:lnTo>
                    <a:pt x="124740" y="333931"/>
                  </a:lnTo>
                  <a:lnTo>
                    <a:pt x="126601" y="327949"/>
                  </a:lnTo>
                  <a:lnTo>
                    <a:pt x="122148" y="320227"/>
                  </a:lnTo>
                  <a:lnTo>
                    <a:pt x="257192" y="320227"/>
                  </a:lnTo>
                  <a:lnTo>
                    <a:pt x="427761" y="221751"/>
                  </a:lnTo>
                  <a:lnTo>
                    <a:pt x="431323" y="218602"/>
                  </a:lnTo>
                  <a:lnTo>
                    <a:pt x="63472" y="218602"/>
                  </a:lnTo>
                  <a:lnTo>
                    <a:pt x="59018" y="210880"/>
                  </a:lnTo>
                  <a:lnTo>
                    <a:pt x="52909" y="209509"/>
                  </a:lnTo>
                  <a:close/>
                </a:path>
                <a:path w="440690" h="363855">
                  <a:moveTo>
                    <a:pt x="257192" y="320227"/>
                  </a:moveTo>
                  <a:lnTo>
                    <a:pt x="122148" y="320227"/>
                  </a:lnTo>
                  <a:lnTo>
                    <a:pt x="137399" y="324553"/>
                  </a:lnTo>
                  <a:lnTo>
                    <a:pt x="146982" y="328925"/>
                  </a:lnTo>
                  <a:lnTo>
                    <a:pt x="154948" y="335981"/>
                  </a:lnTo>
                  <a:lnTo>
                    <a:pt x="165348" y="348358"/>
                  </a:lnTo>
                  <a:lnTo>
                    <a:pt x="172091" y="354275"/>
                  </a:lnTo>
                  <a:lnTo>
                    <a:pt x="180308" y="357432"/>
                  </a:lnTo>
                  <a:lnTo>
                    <a:pt x="189147" y="357598"/>
                  </a:lnTo>
                  <a:lnTo>
                    <a:pt x="197755" y="354543"/>
                  </a:lnTo>
                  <a:lnTo>
                    <a:pt x="257192" y="320227"/>
                  </a:lnTo>
                  <a:close/>
                </a:path>
                <a:path w="440690" h="363855">
                  <a:moveTo>
                    <a:pt x="311045" y="0"/>
                  </a:moveTo>
                  <a:lnTo>
                    <a:pt x="71554" y="135963"/>
                  </a:lnTo>
                  <a:lnTo>
                    <a:pt x="58958" y="158332"/>
                  </a:lnTo>
                  <a:lnTo>
                    <a:pt x="60714" y="167129"/>
                  </a:lnTo>
                  <a:lnTo>
                    <a:pt x="62247" y="171967"/>
                  </a:lnTo>
                  <a:lnTo>
                    <a:pt x="64784" y="183648"/>
                  </a:lnTo>
                  <a:lnTo>
                    <a:pt x="65977" y="199944"/>
                  </a:lnTo>
                  <a:lnTo>
                    <a:pt x="63472" y="218602"/>
                  </a:lnTo>
                  <a:lnTo>
                    <a:pt x="431323" y="218602"/>
                  </a:lnTo>
                  <a:lnTo>
                    <a:pt x="435249" y="215130"/>
                  </a:lnTo>
                  <a:lnTo>
                    <a:pt x="439488" y="206421"/>
                  </a:lnTo>
                  <a:lnTo>
                    <a:pt x="440171" y="196757"/>
                  </a:lnTo>
                  <a:lnTo>
                    <a:pt x="436994" y="187271"/>
                  </a:lnTo>
                  <a:lnTo>
                    <a:pt x="336029" y="12405"/>
                  </a:lnTo>
                  <a:lnTo>
                    <a:pt x="329409" y="4918"/>
                  </a:lnTo>
                  <a:lnTo>
                    <a:pt x="320705" y="683"/>
                  </a:lnTo>
                  <a:lnTo>
                    <a:pt x="311045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753A7E31-279F-9843-A07D-16DD83ECA959}"/>
                </a:ext>
              </a:extLst>
            </p:cNvPr>
            <p:cNvGrpSpPr/>
            <p:nvPr/>
          </p:nvGrpSpPr>
          <p:grpSpPr>
            <a:xfrm>
              <a:off x="953943" y="-352940"/>
              <a:ext cx="1396754" cy="506804"/>
              <a:chOff x="953943" y="-352940"/>
              <a:chExt cx="1396754" cy="506804"/>
            </a:xfrm>
          </p:grpSpPr>
          <p:sp>
            <p:nvSpPr>
              <p:cNvPr id="48" name="object 5">
                <a:extLst>
                  <a:ext uri="{FF2B5EF4-FFF2-40B4-BE49-F238E27FC236}">
                    <a16:creationId xmlns:a16="http://schemas.microsoft.com/office/drawing/2014/main" id="{16DD0A9C-7928-8146-A2AD-BECD0452CBC7}"/>
                  </a:ext>
                </a:extLst>
              </p:cNvPr>
              <p:cNvSpPr/>
              <p:nvPr/>
            </p:nvSpPr>
            <p:spPr>
              <a:xfrm>
                <a:off x="953943" y="-352940"/>
                <a:ext cx="640644" cy="27760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49" name="object 6">
                <a:extLst>
                  <a:ext uri="{FF2B5EF4-FFF2-40B4-BE49-F238E27FC236}">
                    <a16:creationId xmlns:a16="http://schemas.microsoft.com/office/drawing/2014/main" id="{7291DC25-340C-B546-8029-7977DCBA334C}"/>
                  </a:ext>
                </a:extLst>
              </p:cNvPr>
              <p:cNvSpPr/>
              <p:nvPr/>
            </p:nvSpPr>
            <p:spPr>
              <a:xfrm>
                <a:off x="1649834" y="-68314"/>
                <a:ext cx="244645" cy="1794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0" name="object 7">
                <a:extLst>
                  <a:ext uri="{FF2B5EF4-FFF2-40B4-BE49-F238E27FC236}">
                    <a16:creationId xmlns:a16="http://schemas.microsoft.com/office/drawing/2014/main" id="{43A49F43-1E98-7842-8C53-ADB559C86766}"/>
                  </a:ext>
                </a:extLst>
              </p:cNvPr>
              <p:cNvSpPr/>
              <p:nvPr/>
            </p:nvSpPr>
            <p:spPr>
              <a:xfrm>
                <a:off x="1083349" y="-699"/>
                <a:ext cx="811715" cy="154563"/>
              </a:xfrm>
              <a:custGeom>
                <a:avLst/>
                <a:gdLst/>
                <a:ahLst/>
                <a:cxnLst/>
                <a:rect l="l" t="t" r="r" b="b"/>
                <a:pathLst>
                  <a:path w="461009" h="172719">
                    <a:moveTo>
                      <a:pt x="61412" y="0"/>
                    </a:moveTo>
                    <a:lnTo>
                      <a:pt x="44487" y="504"/>
                    </a:lnTo>
                    <a:lnTo>
                      <a:pt x="25048" y="2808"/>
                    </a:lnTo>
                    <a:lnTo>
                      <a:pt x="8438" y="7124"/>
                    </a:lnTo>
                    <a:lnTo>
                      <a:pt x="0" y="13665"/>
                    </a:lnTo>
                    <a:lnTo>
                      <a:pt x="389" y="21345"/>
                    </a:lnTo>
                    <a:lnTo>
                      <a:pt x="8725" y="28433"/>
                    </a:lnTo>
                    <a:lnTo>
                      <a:pt x="28051" y="34176"/>
                    </a:lnTo>
                    <a:lnTo>
                      <a:pt x="61412" y="37820"/>
                    </a:lnTo>
                    <a:lnTo>
                      <a:pt x="132876" y="50282"/>
                    </a:lnTo>
                    <a:lnTo>
                      <a:pt x="192041" y="75288"/>
                    </a:lnTo>
                    <a:lnTo>
                      <a:pt x="232391" y="99871"/>
                    </a:lnTo>
                    <a:lnTo>
                      <a:pt x="247417" y="111061"/>
                    </a:lnTo>
                    <a:lnTo>
                      <a:pt x="263030" y="135735"/>
                    </a:lnTo>
                    <a:lnTo>
                      <a:pt x="286776" y="155186"/>
                    </a:lnTo>
                    <a:lnTo>
                      <a:pt x="316857" y="167938"/>
                    </a:lnTo>
                    <a:lnTo>
                      <a:pt x="351475" y="172516"/>
                    </a:lnTo>
                    <a:lnTo>
                      <a:pt x="391248" y="166409"/>
                    </a:lnTo>
                    <a:lnTo>
                      <a:pt x="448518" y="124467"/>
                    </a:lnTo>
                    <a:lnTo>
                      <a:pt x="460627" y="86360"/>
                    </a:lnTo>
                    <a:lnTo>
                      <a:pt x="456613" y="82334"/>
                    </a:lnTo>
                    <a:lnTo>
                      <a:pt x="258109" y="82334"/>
                    </a:lnTo>
                    <a:lnTo>
                      <a:pt x="224466" y="58230"/>
                    </a:lnTo>
                    <a:lnTo>
                      <a:pt x="178108" y="31665"/>
                    </a:lnTo>
                    <a:lnTo>
                      <a:pt x="122576" y="9851"/>
                    </a:lnTo>
                    <a:lnTo>
                      <a:pt x="61412" y="0"/>
                    </a:lnTo>
                    <a:close/>
                  </a:path>
                </a:pathLst>
              </a:custGeom>
              <a:solidFill>
                <a:srgbClr val="EB6D9A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1" name="object 9">
                <a:extLst>
                  <a:ext uri="{FF2B5EF4-FFF2-40B4-BE49-F238E27FC236}">
                    <a16:creationId xmlns:a16="http://schemas.microsoft.com/office/drawing/2014/main" id="{CEFF109A-475F-E54A-B3DD-4AE79C0FEE22}"/>
                  </a:ext>
                </a:extLst>
              </p:cNvPr>
              <p:cNvSpPr/>
              <p:nvPr/>
            </p:nvSpPr>
            <p:spPr>
              <a:xfrm>
                <a:off x="1956022" y="-258930"/>
                <a:ext cx="39467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260984">
                    <a:moveTo>
                      <a:pt x="110008" y="0"/>
                    </a:moveTo>
                    <a:lnTo>
                      <a:pt x="0" y="63512"/>
                    </a:lnTo>
                    <a:lnTo>
                      <a:pt x="113709" y="260464"/>
                    </a:lnTo>
                    <a:lnTo>
                      <a:pt x="223720" y="196951"/>
                    </a:lnTo>
                    <a:lnTo>
                      <a:pt x="11000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  <p:sp>
            <p:nvSpPr>
              <p:cNvPr id="52" name="object 10">
                <a:extLst>
                  <a:ext uri="{FF2B5EF4-FFF2-40B4-BE49-F238E27FC236}">
                    <a16:creationId xmlns:a16="http://schemas.microsoft.com/office/drawing/2014/main" id="{D4249FB5-7E87-A347-981A-4E7527BD508B}"/>
                  </a:ext>
                </a:extLst>
              </p:cNvPr>
              <p:cNvSpPr/>
              <p:nvPr/>
            </p:nvSpPr>
            <p:spPr>
              <a:xfrm>
                <a:off x="2065211" y="-186992"/>
                <a:ext cx="175531" cy="8920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270"/>
              </a:p>
            </p:txBody>
          </p:sp>
        </p:grpSp>
      </p:grpSp>
      <p:sp>
        <p:nvSpPr>
          <p:cNvPr id="38" name="object 12">
            <a:extLst>
              <a:ext uri="{FF2B5EF4-FFF2-40B4-BE49-F238E27FC236}">
                <a16:creationId xmlns:a16="http://schemas.microsoft.com/office/drawing/2014/main" id="{FFC4BED2-E66F-7F40-BBB5-0318B29D6B65}"/>
              </a:ext>
            </a:extLst>
          </p:cNvPr>
          <p:cNvSpPr txBox="1"/>
          <p:nvPr/>
        </p:nvSpPr>
        <p:spPr>
          <a:xfrm>
            <a:off x="1972469" y="1085850"/>
            <a:ext cx="8736869" cy="879218"/>
          </a:xfrm>
          <a:prstGeom prst="rect">
            <a:avLst/>
          </a:prstGeom>
        </p:spPr>
        <p:txBody>
          <a:bodyPr vert="horz" wrap="square" lIns="0" tIns="152974" rIns="0" bIns="0" rtlCol="0">
            <a:spAutoFit/>
          </a:bodyPr>
          <a:lstStyle/>
          <a:p>
            <a:pPr marL="16019">
              <a:spcBef>
                <a:spcPts val="1205"/>
              </a:spcBef>
            </a:pPr>
            <a:r>
              <a:rPr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약에는 먹는 약과 먹으면 안 되는 약이 있어요.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  <a:p>
            <a:pPr marL="16019" marR="6407">
              <a:lnSpc>
                <a:spcPct val="146300"/>
              </a:lnSpc>
            </a:pPr>
            <a:r>
              <a:rPr sz="2018" b="1" dirty="0">
                <a:solidFill>
                  <a:srgbClr val="595857"/>
                </a:solidFill>
                <a:latin typeface="NanumBarunpen" panose="020B0503000000000000" pitchFamily="34" charset="-127"/>
                <a:ea typeface="NanumBarunpen" panose="020B0503000000000000" pitchFamily="34" charset="-127"/>
                <a:cs typeface="Malgun Gothic"/>
              </a:rPr>
              <a:t>먹으면 안 되는 약에는 항문에 넣는 약, 붙이는 약, 바르는 약,  눈에 넣는 약이 있어요.</a:t>
            </a:r>
            <a:endParaRPr sz="2018" b="1" dirty="0">
              <a:latin typeface="NanumBarunpen" panose="020B0503000000000000" pitchFamily="34" charset="-127"/>
              <a:ea typeface="NanumBarunpen" panose="020B0503000000000000" pitchFamily="34" charset="-127"/>
              <a:cs typeface="Malgun Gothic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ED611DAB-FC7B-4743-8926-286C584A6638}"/>
              </a:ext>
            </a:extLst>
          </p:cNvPr>
          <p:cNvSpPr/>
          <p:nvPr/>
        </p:nvSpPr>
        <p:spPr>
          <a:xfrm>
            <a:off x="1617885" y="1315063"/>
            <a:ext cx="268946" cy="135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3CC72BF1-5022-D14E-8057-0A41EE35CC76}"/>
              </a:ext>
            </a:extLst>
          </p:cNvPr>
          <p:cNvSpPr/>
          <p:nvPr/>
        </p:nvSpPr>
        <p:spPr>
          <a:xfrm>
            <a:off x="1617885" y="1699500"/>
            <a:ext cx="268946" cy="135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259D4B0D-C451-584C-917F-97112FFBFE7E}"/>
              </a:ext>
            </a:extLst>
          </p:cNvPr>
          <p:cNvSpPr txBox="1"/>
          <p:nvPr/>
        </p:nvSpPr>
        <p:spPr>
          <a:xfrm>
            <a:off x="2127564" y="4412722"/>
            <a:ext cx="2461995" cy="321070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1955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먹으면 안 되는 약</a:t>
            </a:r>
            <a:endParaRPr sz="1955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E5205158-1B35-2242-B28F-118FCDB68228}"/>
              </a:ext>
            </a:extLst>
          </p:cNvPr>
          <p:cNvSpPr/>
          <p:nvPr/>
        </p:nvSpPr>
        <p:spPr>
          <a:xfrm>
            <a:off x="1617885" y="4477429"/>
            <a:ext cx="376671" cy="139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B710C12E-F5A0-0148-8805-C834C3127AF6}"/>
              </a:ext>
            </a:extLst>
          </p:cNvPr>
          <p:cNvSpPr txBox="1"/>
          <p:nvPr/>
        </p:nvSpPr>
        <p:spPr>
          <a:xfrm>
            <a:off x="2127564" y="2468376"/>
            <a:ext cx="1064494" cy="321070"/>
          </a:xfrm>
          <a:prstGeom prst="rect">
            <a:avLst/>
          </a:prstGeom>
        </p:spPr>
        <p:txBody>
          <a:bodyPr vert="horz" wrap="square" lIns="0" tIns="20023" rIns="0" bIns="0" rtlCol="0">
            <a:spAutoFit/>
          </a:bodyPr>
          <a:lstStyle/>
          <a:p>
            <a:pPr marL="16019">
              <a:spcBef>
                <a:spcPts val="158"/>
              </a:spcBef>
            </a:pPr>
            <a:r>
              <a:rPr sz="1955" b="1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먹는 약</a:t>
            </a:r>
            <a:endParaRPr sz="1955" b="1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5D141675-A82E-294C-9EAA-5965185B9E79}"/>
              </a:ext>
            </a:extLst>
          </p:cNvPr>
          <p:cNvSpPr/>
          <p:nvPr/>
        </p:nvSpPr>
        <p:spPr>
          <a:xfrm>
            <a:off x="1617885" y="2533073"/>
            <a:ext cx="376671" cy="1390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54" name="object 19">
            <a:extLst>
              <a:ext uri="{FF2B5EF4-FFF2-40B4-BE49-F238E27FC236}">
                <a16:creationId xmlns:a16="http://schemas.microsoft.com/office/drawing/2014/main" id="{3D6B7FA2-E532-D842-964F-D5843CB4A458}"/>
              </a:ext>
            </a:extLst>
          </p:cNvPr>
          <p:cNvSpPr txBox="1"/>
          <p:nvPr/>
        </p:nvSpPr>
        <p:spPr>
          <a:xfrm>
            <a:off x="1946132" y="3837160"/>
            <a:ext cx="1134245" cy="231617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씹어먹는 알약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5" name="object 20">
            <a:extLst>
              <a:ext uri="{FF2B5EF4-FFF2-40B4-BE49-F238E27FC236}">
                <a16:creationId xmlns:a16="http://schemas.microsoft.com/office/drawing/2014/main" id="{606F1336-6B2B-A241-B21E-4EFE6FF94076}"/>
              </a:ext>
            </a:extLst>
          </p:cNvPr>
          <p:cNvSpPr txBox="1"/>
          <p:nvPr/>
        </p:nvSpPr>
        <p:spPr>
          <a:xfrm>
            <a:off x="3317516" y="3848396"/>
            <a:ext cx="940953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삼키는 알약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6" name="object 21">
            <a:extLst>
              <a:ext uri="{FF2B5EF4-FFF2-40B4-BE49-F238E27FC236}">
                <a16:creationId xmlns:a16="http://schemas.microsoft.com/office/drawing/2014/main" id="{1609B188-79AC-6043-9BA8-0BB587D42F29}"/>
              </a:ext>
            </a:extLst>
          </p:cNvPr>
          <p:cNvSpPr txBox="1"/>
          <p:nvPr/>
        </p:nvSpPr>
        <p:spPr>
          <a:xfrm>
            <a:off x="4813996" y="3848396"/>
            <a:ext cx="669401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캡슐약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7" name="object 22">
            <a:extLst>
              <a:ext uri="{FF2B5EF4-FFF2-40B4-BE49-F238E27FC236}">
                <a16:creationId xmlns:a16="http://schemas.microsoft.com/office/drawing/2014/main" id="{0ECB69CD-3F28-3649-936A-0032EA4102D3}"/>
              </a:ext>
            </a:extLst>
          </p:cNvPr>
          <p:cNvSpPr txBox="1"/>
          <p:nvPr/>
        </p:nvSpPr>
        <p:spPr>
          <a:xfrm>
            <a:off x="6310108" y="3837160"/>
            <a:ext cx="669401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가루약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EA4A7A36-6C7F-1B47-9049-08EFDC7CE74D}"/>
              </a:ext>
            </a:extLst>
          </p:cNvPr>
          <p:cNvSpPr txBox="1"/>
          <p:nvPr/>
        </p:nvSpPr>
        <p:spPr>
          <a:xfrm>
            <a:off x="7687469" y="3848396"/>
            <a:ext cx="669401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시럽약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74B2D177-2B05-C544-A5A9-8C3555A5DBE8}"/>
              </a:ext>
            </a:extLst>
          </p:cNvPr>
          <p:cNvGrpSpPr/>
          <p:nvPr/>
        </p:nvGrpSpPr>
        <p:grpSpPr>
          <a:xfrm flipH="1">
            <a:off x="3413093" y="3014214"/>
            <a:ext cx="678808" cy="590747"/>
            <a:chOff x="2987052" y="2802793"/>
            <a:chExt cx="816361" cy="441312"/>
          </a:xfrm>
        </p:grpSpPr>
        <p:sp>
          <p:nvSpPr>
            <p:cNvPr id="60" name="object 117">
              <a:extLst>
                <a:ext uri="{FF2B5EF4-FFF2-40B4-BE49-F238E27FC236}">
                  <a16:creationId xmlns:a16="http://schemas.microsoft.com/office/drawing/2014/main" id="{D63E23E7-D332-8146-A433-24A53B5CAD36}"/>
                </a:ext>
              </a:extLst>
            </p:cNvPr>
            <p:cNvSpPr/>
            <p:nvPr/>
          </p:nvSpPr>
          <p:spPr>
            <a:xfrm>
              <a:off x="3138461" y="3033706"/>
              <a:ext cx="417963" cy="210399"/>
            </a:xfrm>
            <a:custGeom>
              <a:avLst/>
              <a:gdLst/>
              <a:ahLst/>
              <a:cxnLst/>
              <a:rect l="l" t="t" r="r" b="b"/>
              <a:pathLst>
                <a:path w="296544" h="296545">
                  <a:moveTo>
                    <a:pt x="134846" y="0"/>
                  </a:moveTo>
                  <a:lnTo>
                    <a:pt x="90615" y="10995"/>
                  </a:lnTo>
                  <a:lnTo>
                    <a:pt x="51439" y="35101"/>
                  </a:lnTo>
                  <a:lnTo>
                    <a:pt x="20689" y="71481"/>
                  </a:lnTo>
                  <a:lnTo>
                    <a:pt x="2946" y="115714"/>
                  </a:lnTo>
                  <a:lnTo>
                    <a:pt x="0" y="161631"/>
                  </a:lnTo>
                  <a:lnTo>
                    <a:pt x="11008" y="205862"/>
                  </a:lnTo>
                  <a:lnTo>
                    <a:pt x="35130" y="245037"/>
                  </a:lnTo>
                  <a:lnTo>
                    <a:pt x="71527" y="275786"/>
                  </a:lnTo>
                  <a:lnTo>
                    <a:pt x="115744" y="293529"/>
                  </a:lnTo>
                  <a:lnTo>
                    <a:pt x="161644" y="296478"/>
                  </a:lnTo>
                  <a:lnTo>
                    <a:pt x="205862" y="285469"/>
                  </a:lnTo>
                  <a:lnTo>
                    <a:pt x="245030" y="261342"/>
                  </a:lnTo>
                  <a:lnTo>
                    <a:pt x="275781" y="224935"/>
                  </a:lnTo>
                  <a:lnTo>
                    <a:pt x="293522" y="180729"/>
                  </a:lnTo>
                  <a:lnTo>
                    <a:pt x="296478" y="134833"/>
                  </a:lnTo>
                  <a:lnTo>
                    <a:pt x="285482" y="90615"/>
                  </a:lnTo>
                  <a:lnTo>
                    <a:pt x="261372" y="51446"/>
                  </a:lnTo>
                  <a:lnTo>
                    <a:pt x="224981" y="20694"/>
                  </a:lnTo>
                  <a:lnTo>
                    <a:pt x="180758" y="2953"/>
                  </a:lnTo>
                  <a:lnTo>
                    <a:pt x="134846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1" name="object 119">
              <a:extLst>
                <a:ext uri="{FF2B5EF4-FFF2-40B4-BE49-F238E27FC236}">
                  <a16:creationId xmlns:a16="http://schemas.microsoft.com/office/drawing/2014/main" id="{853BB9F8-9267-0347-B796-97B491E9950C}"/>
                </a:ext>
              </a:extLst>
            </p:cNvPr>
            <p:cNvSpPr/>
            <p:nvPr/>
          </p:nvSpPr>
          <p:spPr>
            <a:xfrm>
              <a:off x="3003989" y="2841612"/>
              <a:ext cx="324856" cy="1609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2" name="object 120">
              <a:extLst>
                <a:ext uri="{FF2B5EF4-FFF2-40B4-BE49-F238E27FC236}">
                  <a16:creationId xmlns:a16="http://schemas.microsoft.com/office/drawing/2014/main" id="{E0329BBD-A0CD-CB41-90E6-498B9B7084B4}"/>
                </a:ext>
              </a:extLst>
            </p:cNvPr>
            <p:cNvSpPr/>
            <p:nvPr/>
          </p:nvSpPr>
          <p:spPr>
            <a:xfrm>
              <a:off x="3121514" y="3015189"/>
              <a:ext cx="417963" cy="210399"/>
            </a:xfrm>
            <a:custGeom>
              <a:avLst/>
              <a:gdLst/>
              <a:ahLst/>
              <a:cxnLst/>
              <a:rect l="l" t="t" r="r" b="b"/>
              <a:pathLst>
                <a:path w="296544" h="296545">
                  <a:moveTo>
                    <a:pt x="134843" y="0"/>
                  </a:moveTo>
                  <a:lnTo>
                    <a:pt x="90614" y="10995"/>
                  </a:lnTo>
                  <a:lnTo>
                    <a:pt x="51442" y="35101"/>
                  </a:lnTo>
                  <a:lnTo>
                    <a:pt x="20698" y="71481"/>
                  </a:lnTo>
                  <a:lnTo>
                    <a:pt x="2949" y="115714"/>
                  </a:lnTo>
                  <a:lnTo>
                    <a:pt x="0" y="161631"/>
                  </a:lnTo>
                  <a:lnTo>
                    <a:pt x="11008" y="205862"/>
                  </a:lnTo>
                  <a:lnTo>
                    <a:pt x="35133" y="245037"/>
                  </a:lnTo>
                  <a:lnTo>
                    <a:pt x="71536" y="275786"/>
                  </a:lnTo>
                  <a:lnTo>
                    <a:pt x="115752" y="293529"/>
                  </a:lnTo>
                  <a:lnTo>
                    <a:pt x="161650" y="296478"/>
                  </a:lnTo>
                  <a:lnTo>
                    <a:pt x="205866" y="285469"/>
                  </a:lnTo>
                  <a:lnTo>
                    <a:pt x="245034" y="261342"/>
                  </a:lnTo>
                  <a:lnTo>
                    <a:pt x="275790" y="224935"/>
                  </a:lnTo>
                  <a:lnTo>
                    <a:pt x="293531" y="180729"/>
                  </a:lnTo>
                  <a:lnTo>
                    <a:pt x="296486" y="134833"/>
                  </a:lnTo>
                  <a:lnTo>
                    <a:pt x="285489" y="90615"/>
                  </a:lnTo>
                  <a:lnTo>
                    <a:pt x="261374" y="51446"/>
                  </a:lnTo>
                  <a:lnTo>
                    <a:pt x="224977" y="20694"/>
                  </a:lnTo>
                  <a:lnTo>
                    <a:pt x="180755" y="2953"/>
                  </a:lnTo>
                  <a:lnTo>
                    <a:pt x="134843" y="0"/>
                  </a:lnTo>
                  <a:close/>
                </a:path>
              </a:pathLst>
            </a:custGeom>
            <a:solidFill>
              <a:srgbClr val="DADC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3" name="object 121">
              <a:extLst>
                <a:ext uri="{FF2B5EF4-FFF2-40B4-BE49-F238E27FC236}">
                  <a16:creationId xmlns:a16="http://schemas.microsoft.com/office/drawing/2014/main" id="{9E7A8E80-AD55-D34D-9D28-C71482808283}"/>
                </a:ext>
              </a:extLst>
            </p:cNvPr>
            <p:cNvSpPr/>
            <p:nvPr/>
          </p:nvSpPr>
          <p:spPr>
            <a:xfrm>
              <a:off x="3157450" y="3022796"/>
              <a:ext cx="360456" cy="1814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4" name="object 122">
              <a:extLst>
                <a:ext uri="{FF2B5EF4-FFF2-40B4-BE49-F238E27FC236}">
                  <a16:creationId xmlns:a16="http://schemas.microsoft.com/office/drawing/2014/main" id="{F94A158F-ACAD-E548-8CA1-58DE9C25B605}"/>
                </a:ext>
              </a:extLst>
            </p:cNvPr>
            <p:cNvSpPr/>
            <p:nvPr/>
          </p:nvSpPr>
          <p:spPr>
            <a:xfrm>
              <a:off x="3244358" y="3036080"/>
              <a:ext cx="180664" cy="15107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5" name="object 123">
              <a:extLst>
                <a:ext uri="{FF2B5EF4-FFF2-40B4-BE49-F238E27FC236}">
                  <a16:creationId xmlns:a16="http://schemas.microsoft.com/office/drawing/2014/main" id="{672867EF-A5CC-8F41-A348-B309076DFCB5}"/>
                </a:ext>
              </a:extLst>
            </p:cNvPr>
            <p:cNvSpPr/>
            <p:nvPr/>
          </p:nvSpPr>
          <p:spPr>
            <a:xfrm>
              <a:off x="3144584" y="3159364"/>
              <a:ext cx="373320" cy="662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6" name="object 124">
              <a:extLst>
                <a:ext uri="{FF2B5EF4-FFF2-40B4-BE49-F238E27FC236}">
                  <a16:creationId xmlns:a16="http://schemas.microsoft.com/office/drawing/2014/main" id="{E59B86B6-F5A0-B045-BFE7-04812B4E18B8}"/>
                </a:ext>
              </a:extLst>
            </p:cNvPr>
            <p:cNvSpPr/>
            <p:nvPr/>
          </p:nvSpPr>
          <p:spPr>
            <a:xfrm>
              <a:off x="3428410" y="2802793"/>
              <a:ext cx="375003" cy="251397"/>
            </a:xfrm>
            <a:custGeom>
              <a:avLst/>
              <a:gdLst/>
              <a:ahLst/>
              <a:cxnLst/>
              <a:rect l="l" t="t" r="r" b="b"/>
              <a:pathLst>
                <a:path w="266064" h="354329">
                  <a:moveTo>
                    <a:pt x="94248" y="0"/>
                  </a:moveTo>
                  <a:lnTo>
                    <a:pt x="59444" y="9069"/>
                  </a:lnTo>
                  <a:lnTo>
                    <a:pt x="29179" y="28464"/>
                  </a:lnTo>
                  <a:lnTo>
                    <a:pt x="8773" y="54159"/>
                  </a:lnTo>
                  <a:lnTo>
                    <a:pt x="0" y="82851"/>
                  </a:lnTo>
                  <a:lnTo>
                    <a:pt x="4631" y="111240"/>
                  </a:lnTo>
                  <a:lnTo>
                    <a:pt x="94179" y="315736"/>
                  </a:lnTo>
                  <a:lnTo>
                    <a:pt x="111918" y="338374"/>
                  </a:lnTo>
                  <a:lnTo>
                    <a:pt x="138943" y="351386"/>
                  </a:lnTo>
                  <a:lnTo>
                    <a:pt x="171660" y="353828"/>
                  </a:lnTo>
                  <a:lnTo>
                    <a:pt x="206472" y="344755"/>
                  </a:lnTo>
                  <a:lnTo>
                    <a:pt x="236725" y="325346"/>
                  </a:lnTo>
                  <a:lnTo>
                    <a:pt x="257126" y="299654"/>
                  </a:lnTo>
                  <a:lnTo>
                    <a:pt x="265898" y="270967"/>
                  </a:lnTo>
                  <a:lnTo>
                    <a:pt x="261260" y="242571"/>
                  </a:lnTo>
                  <a:lnTo>
                    <a:pt x="171776" y="38076"/>
                  </a:lnTo>
                  <a:lnTo>
                    <a:pt x="154031" y="15441"/>
                  </a:lnTo>
                  <a:lnTo>
                    <a:pt x="126983" y="2436"/>
                  </a:lnTo>
                  <a:lnTo>
                    <a:pt x="94248" y="0"/>
                  </a:lnTo>
                  <a:close/>
                </a:path>
              </a:pathLst>
            </a:custGeom>
            <a:solidFill>
              <a:srgbClr val="EAEAE9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7" name="object 125">
              <a:extLst>
                <a:ext uri="{FF2B5EF4-FFF2-40B4-BE49-F238E27FC236}">
                  <a16:creationId xmlns:a16="http://schemas.microsoft.com/office/drawing/2014/main" id="{115ABD69-A44B-DD4B-9EC5-D91411D35221}"/>
                </a:ext>
              </a:extLst>
            </p:cNvPr>
            <p:cNvSpPr/>
            <p:nvPr/>
          </p:nvSpPr>
          <p:spPr>
            <a:xfrm>
              <a:off x="3447999" y="2811768"/>
              <a:ext cx="334728" cy="234277"/>
            </a:xfrm>
            <a:custGeom>
              <a:avLst/>
              <a:gdLst/>
              <a:ahLst/>
              <a:cxnLst/>
              <a:rect l="l" t="t" r="r" b="b"/>
              <a:pathLst>
                <a:path w="237489" h="330200">
                  <a:moveTo>
                    <a:pt x="79806" y="0"/>
                  </a:moveTo>
                  <a:lnTo>
                    <a:pt x="49736" y="7404"/>
                  </a:lnTo>
                  <a:lnTo>
                    <a:pt x="23880" y="24470"/>
                  </a:lnTo>
                  <a:lnTo>
                    <a:pt x="6821" y="47674"/>
                  </a:lnTo>
                  <a:lnTo>
                    <a:pt x="0" y="74000"/>
                  </a:lnTo>
                  <a:lnTo>
                    <a:pt x="4854" y="100431"/>
                  </a:lnTo>
                  <a:lnTo>
                    <a:pt x="88852" y="292201"/>
                  </a:lnTo>
                  <a:lnTo>
                    <a:pt x="104966" y="313688"/>
                  </a:lnTo>
                  <a:lnTo>
                    <a:pt x="128916" y="326496"/>
                  </a:lnTo>
                  <a:lnTo>
                    <a:pt x="157516" y="329672"/>
                  </a:lnTo>
                  <a:lnTo>
                    <a:pt x="187582" y="322262"/>
                  </a:lnTo>
                  <a:lnTo>
                    <a:pt x="213436" y="305199"/>
                  </a:lnTo>
                  <a:lnTo>
                    <a:pt x="230506" y="282022"/>
                  </a:lnTo>
                  <a:lnTo>
                    <a:pt x="237354" y="255722"/>
                  </a:lnTo>
                  <a:lnTo>
                    <a:pt x="232540" y="229285"/>
                  </a:lnTo>
                  <a:lnTo>
                    <a:pt x="148529" y="37477"/>
                  </a:lnTo>
                  <a:lnTo>
                    <a:pt x="132389" y="16014"/>
                  </a:lnTo>
                  <a:lnTo>
                    <a:pt x="108420" y="3195"/>
                  </a:lnTo>
                  <a:lnTo>
                    <a:pt x="79806" y="0"/>
                  </a:lnTo>
                  <a:close/>
                </a:path>
              </a:pathLst>
            </a:custGeom>
            <a:solidFill>
              <a:srgbClr val="F9FA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8" name="object 126">
              <a:extLst>
                <a:ext uri="{FF2B5EF4-FFF2-40B4-BE49-F238E27FC236}">
                  <a16:creationId xmlns:a16="http://schemas.microsoft.com/office/drawing/2014/main" id="{2BDB3369-6081-C44F-8CFC-D55711F152F3}"/>
                </a:ext>
              </a:extLst>
            </p:cNvPr>
            <p:cNvSpPr/>
            <p:nvPr/>
          </p:nvSpPr>
          <p:spPr>
            <a:xfrm>
              <a:off x="3459102" y="2816740"/>
              <a:ext cx="313248" cy="224816"/>
            </a:xfrm>
            <a:custGeom>
              <a:avLst/>
              <a:gdLst/>
              <a:ahLst/>
              <a:cxnLst/>
              <a:rect l="l" t="t" r="r" b="b"/>
              <a:pathLst>
                <a:path w="222250" h="316864">
                  <a:moveTo>
                    <a:pt x="71940" y="0"/>
                  </a:moveTo>
                  <a:lnTo>
                    <a:pt x="44564" y="6518"/>
                  </a:lnTo>
                  <a:lnTo>
                    <a:pt x="21189" y="22201"/>
                  </a:lnTo>
                  <a:lnTo>
                    <a:pt x="5907" y="43748"/>
                  </a:lnTo>
                  <a:lnTo>
                    <a:pt x="0" y="68333"/>
                  </a:lnTo>
                  <a:lnTo>
                    <a:pt x="4749" y="93132"/>
                  </a:lnTo>
                  <a:lnTo>
                    <a:pt x="86690" y="280292"/>
                  </a:lnTo>
                  <a:lnTo>
                    <a:pt x="101731" y="300659"/>
                  </a:lnTo>
                  <a:lnTo>
                    <a:pt x="123809" y="312996"/>
                  </a:lnTo>
                  <a:lnTo>
                    <a:pt x="149987" y="316362"/>
                  </a:lnTo>
                  <a:lnTo>
                    <a:pt x="177330" y="309819"/>
                  </a:lnTo>
                  <a:lnTo>
                    <a:pt x="200730" y="294133"/>
                  </a:lnTo>
                  <a:lnTo>
                    <a:pt x="216027" y="272602"/>
                  </a:lnTo>
                  <a:lnTo>
                    <a:pt x="221932" y="248022"/>
                  </a:lnTo>
                  <a:lnTo>
                    <a:pt x="217157" y="223192"/>
                  </a:lnTo>
                  <a:lnTo>
                    <a:pt x="135191" y="36033"/>
                  </a:lnTo>
                  <a:lnTo>
                    <a:pt x="120202" y="15719"/>
                  </a:lnTo>
                  <a:lnTo>
                    <a:pt x="98136" y="3387"/>
                  </a:lnTo>
                  <a:lnTo>
                    <a:pt x="71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9" name="object 127">
              <a:extLst>
                <a:ext uri="{FF2B5EF4-FFF2-40B4-BE49-F238E27FC236}">
                  <a16:creationId xmlns:a16="http://schemas.microsoft.com/office/drawing/2014/main" id="{5144618E-779A-9247-AD01-8D694F8AAEAC}"/>
                </a:ext>
              </a:extLst>
            </p:cNvPr>
            <p:cNvSpPr/>
            <p:nvPr/>
          </p:nvSpPr>
          <p:spPr>
            <a:xfrm>
              <a:off x="3529772" y="2911227"/>
              <a:ext cx="176314" cy="40548"/>
            </a:xfrm>
            <a:custGeom>
              <a:avLst/>
              <a:gdLst/>
              <a:ahLst/>
              <a:cxnLst/>
              <a:rect l="l" t="t" r="r" b="b"/>
              <a:pathLst>
                <a:path w="125094" h="57150">
                  <a:moveTo>
                    <a:pt x="124739" y="0"/>
                  </a:moveTo>
                  <a:lnTo>
                    <a:pt x="0" y="54660"/>
                  </a:lnTo>
                  <a:lnTo>
                    <a:pt x="11785" y="56946"/>
                  </a:lnTo>
                  <a:lnTo>
                    <a:pt x="118986" y="10058"/>
                  </a:lnTo>
                  <a:lnTo>
                    <a:pt x="124739" y="0"/>
                  </a:lnTo>
                  <a:close/>
                </a:path>
              </a:pathLst>
            </a:custGeom>
            <a:solidFill>
              <a:srgbClr val="E9EFE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0" name="object 128">
              <a:extLst>
                <a:ext uri="{FF2B5EF4-FFF2-40B4-BE49-F238E27FC236}">
                  <a16:creationId xmlns:a16="http://schemas.microsoft.com/office/drawing/2014/main" id="{AD46F669-CBDE-4E45-BFB8-734CF27E4C95}"/>
                </a:ext>
              </a:extLst>
            </p:cNvPr>
            <p:cNvSpPr/>
            <p:nvPr/>
          </p:nvSpPr>
          <p:spPr>
            <a:xfrm>
              <a:off x="3529915" y="2909525"/>
              <a:ext cx="176314" cy="40999"/>
            </a:xfrm>
            <a:custGeom>
              <a:avLst/>
              <a:gdLst/>
              <a:ahLst/>
              <a:cxnLst/>
              <a:rect l="l" t="t" r="r" b="b"/>
              <a:pathLst>
                <a:path w="125094" h="57785">
                  <a:moveTo>
                    <a:pt x="113449" y="0"/>
                  </a:moveTo>
                  <a:lnTo>
                    <a:pt x="6223" y="46964"/>
                  </a:lnTo>
                  <a:lnTo>
                    <a:pt x="0" y="57213"/>
                  </a:lnTo>
                  <a:lnTo>
                    <a:pt x="124752" y="2616"/>
                  </a:lnTo>
                  <a:lnTo>
                    <a:pt x="113449" y="0"/>
                  </a:lnTo>
                  <a:close/>
                </a:path>
              </a:pathLst>
            </a:custGeom>
            <a:solidFill>
              <a:srgbClr val="D9E0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1" name="object 129">
              <a:extLst>
                <a:ext uri="{FF2B5EF4-FFF2-40B4-BE49-F238E27FC236}">
                  <a16:creationId xmlns:a16="http://schemas.microsoft.com/office/drawing/2014/main" id="{A32EF484-FF89-9B48-BC6A-171771959A25}"/>
                </a:ext>
              </a:extLst>
            </p:cNvPr>
            <p:cNvSpPr/>
            <p:nvPr/>
          </p:nvSpPr>
          <p:spPr>
            <a:xfrm>
              <a:off x="2987052" y="2823095"/>
              <a:ext cx="324856" cy="16091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2" name="object 130">
              <a:extLst>
                <a:ext uri="{FF2B5EF4-FFF2-40B4-BE49-F238E27FC236}">
                  <a16:creationId xmlns:a16="http://schemas.microsoft.com/office/drawing/2014/main" id="{5D2B1FDB-E0CF-2148-86EA-C05F9A54E70C}"/>
                </a:ext>
              </a:extLst>
            </p:cNvPr>
            <p:cNvSpPr/>
            <p:nvPr/>
          </p:nvSpPr>
          <p:spPr>
            <a:xfrm>
              <a:off x="3014820" y="2832804"/>
              <a:ext cx="274291" cy="1359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74E7778C-F366-AA40-88E4-4A3E1B41CD28}"/>
              </a:ext>
            </a:extLst>
          </p:cNvPr>
          <p:cNvGrpSpPr/>
          <p:nvPr/>
        </p:nvGrpSpPr>
        <p:grpSpPr>
          <a:xfrm flipH="1">
            <a:off x="4748879" y="3014214"/>
            <a:ext cx="675708" cy="452435"/>
            <a:chOff x="4414675" y="2894766"/>
            <a:chExt cx="812633" cy="259200"/>
          </a:xfrm>
        </p:grpSpPr>
        <p:sp>
          <p:nvSpPr>
            <p:cNvPr id="74" name="object 131">
              <a:extLst>
                <a:ext uri="{FF2B5EF4-FFF2-40B4-BE49-F238E27FC236}">
                  <a16:creationId xmlns:a16="http://schemas.microsoft.com/office/drawing/2014/main" id="{7FCC6AF6-22A5-ED4B-8335-AA20507A17DA}"/>
                </a:ext>
              </a:extLst>
            </p:cNvPr>
            <p:cNvSpPr/>
            <p:nvPr/>
          </p:nvSpPr>
          <p:spPr>
            <a:xfrm>
              <a:off x="4414675" y="2914544"/>
              <a:ext cx="486877" cy="210850"/>
            </a:xfrm>
            <a:custGeom>
              <a:avLst/>
              <a:gdLst/>
              <a:ahLst/>
              <a:cxnLst/>
              <a:rect l="l" t="t" r="r" b="b"/>
              <a:pathLst>
                <a:path w="345439" h="297179">
                  <a:moveTo>
                    <a:pt x="278698" y="0"/>
                  </a:moveTo>
                  <a:lnTo>
                    <a:pt x="220062" y="14679"/>
                  </a:lnTo>
                  <a:lnTo>
                    <a:pt x="30934" y="155357"/>
                  </a:lnTo>
                  <a:lnTo>
                    <a:pt x="0" y="207294"/>
                  </a:lnTo>
                  <a:lnTo>
                    <a:pt x="1373" y="237589"/>
                  </a:lnTo>
                  <a:lnTo>
                    <a:pt x="14690" y="265936"/>
                  </a:lnTo>
                  <a:lnTo>
                    <a:pt x="38008" y="286835"/>
                  </a:lnTo>
                  <a:lnTo>
                    <a:pt x="66627" y="296865"/>
                  </a:lnTo>
                  <a:lnTo>
                    <a:pt x="96922" y="295491"/>
                  </a:lnTo>
                  <a:lnTo>
                    <a:pt x="125269" y="282179"/>
                  </a:lnTo>
                  <a:lnTo>
                    <a:pt x="314398" y="141514"/>
                  </a:lnTo>
                  <a:lnTo>
                    <a:pt x="335295" y="118194"/>
                  </a:lnTo>
                  <a:lnTo>
                    <a:pt x="345320" y="89573"/>
                  </a:lnTo>
                  <a:lnTo>
                    <a:pt x="343942" y="59277"/>
                  </a:lnTo>
                  <a:lnTo>
                    <a:pt x="330628" y="30935"/>
                  </a:lnTo>
                  <a:lnTo>
                    <a:pt x="307312" y="10030"/>
                  </a:lnTo>
                  <a:lnTo>
                    <a:pt x="278698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5" name="object 132">
              <a:extLst>
                <a:ext uri="{FF2B5EF4-FFF2-40B4-BE49-F238E27FC236}">
                  <a16:creationId xmlns:a16="http://schemas.microsoft.com/office/drawing/2014/main" id="{8F86758B-D26A-5C42-9EA6-4E99E98419B7}"/>
                </a:ext>
              </a:extLst>
            </p:cNvPr>
            <p:cNvSpPr/>
            <p:nvPr/>
          </p:nvSpPr>
          <p:spPr>
            <a:xfrm>
              <a:off x="4676886" y="3019257"/>
              <a:ext cx="550422" cy="134709"/>
            </a:xfrm>
            <a:custGeom>
              <a:avLst/>
              <a:gdLst/>
              <a:ahLst/>
              <a:cxnLst/>
              <a:rect l="l" t="t" r="r" b="b"/>
              <a:pathLst>
                <a:path w="390525" h="189864">
                  <a:moveTo>
                    <a:pt x="300723" y="0"/>
                  </a:moveTo>
                  <a:lnTo>
                    <a:pt x="67297" y="32727"/>
                  </a:lnTo>
                  <a:lnTo>
                    <a:pt x="15241" y="63466"/>
                  </a:lnTo>
                  <a:lnTo>
                    <a:pt x="0" y="121970"/>
                  </a:lnTo>
                  <a:lnTo>
                    <a:pt x="10440" y="151489"/>
                  </a:lnTo>
                  <a:lnTo>
                    <a:pt x="30743" y="174015"/>
                  </a:lnTo>
                  <a:lnTo>
                    <a:pt x="57985" y="187339"/>
                  </a:lnTo>
                  <a:lnTo>
                    <a:pt x="89242" y="189255"/>
                  </a:lnTo>
                  <a:lnTo>
                    <a:pt x="322668" y="156527"/>
                  </a:lnTo>
                  <a:lnTo>
                    <a:pt x="352193" y="146092"/>
                  </a:lnTo>
                  <a:lnTo>
                    <a:pt x="374716" y="125790"/>
                  </a:lnTo>
                  <a:lnTo>
                    <a:pt x="388034" y="98548"/>
                  </a:lnTo>
                  <a:lnTo>
                    <a:pt x="389940" y="67297"/>
                  </a:lnTo>
                  <a:lnTo>
                    <a:pt x="379508" y="37765"/>
                  </a:lnTo>
                  <a:lnTo>
                    <a:pt x="359209" y="15236"/>
                  </a:lnTo>
                  <a:lnTo>
                    <a:pt x="331972" y="1914"/>
                  </a:lnTo>
                  <a:lnTo>
                    <a:pt x="30072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6" name="object 133">
              <a:extLst>
                <a:ext uri="{FF2B5EF4-FFF2-40B4-BE49-F238E27FC236}">
                  <a16:creationId xmlns:a16="http://schemas.microsoft.com/office/drawing/2014/main" id="{E4CB327F-842F-C04B-8543-CB329281C4B5}"/>
                </a:ext>
              </a:extLst>
            </p:cNvPr>
            <p:cNvSpPr/>
            <p:nvPr/>
          </p:nvSpPr>
          <p:spPr>
            <a:xfrm>
              <a:off x="4414675" y="2894766"/>
              <a:ext cx="486877" cy="210850"/>
            </a:xfrm>
            <a:custGeom>
              <a:avLst/>
              <a:gdLst/>
              <a:ahLst/>
              <a:cxnLst/>
              <a:rect l="l" t="t" r="r" b="b"/>
              <a:pathLst>
                <a:path w="345439" h="297179">
                  <a:moveTo>
                    <a:pt x="278698" y="0"/>
                  </a:moveTo>
                  <a:lnTo>
                    <a:pt x="220062" y="14679"/>
                  </a:lnTo>
                  <a:lnTo>
                    <a:pt x="30934" y="155357"/>
                  </a:lnTo>
                  <a:lnTo>
                    <a:pt x="0" y="207294"/>
                  </a:lnTo>
                  <a:lnTo>
                    <a:pt x="1373" y="237589"/>
                  </a:lnTo>
                  <a:lnTo>
                    <a:pt x="14690" y="265936"/>
                  </a:lnTo>
                  <a:lnTo>
                    <a:pt x="38008" y="286835"/>
                  </a:lnTo>
                  <a:lnTo>
                    <a:pt x="66627" y="296865"/>
                  </a:lnTo>
                  <a:lnTo>
                    <a:pt x="96922" y="295491"/>
                  </a:lnTo>
                  <a:lnTo>
                    <a:pt x="125269" y="282179"/>
                  </a:lnTo>
                  <a:lnTo>
                    <a:pt x="314398" y="141501"/>
                  </a:lnTo>
                  <a:lnTo>
                    <a:pt x="335295" y="118191"/>
                  </a:lnTo>
                  <a:lnTo>
                    <a:pt x="345320" y="89576"/>
                  </a:lnTo>
                  <a:lnTo>
                    <a:pt x="343942" y="59282"/>
                  </a:lnTo>
                  <a:lnTo>
                    <a:pt x="330628" y="30935"/>
                  </a:lnTo>
                  <a:lnTo>
                    <a:pt x="307312" y="10030"/>
                  </a:lnTo>
                  <a:lnTo>
                    <a:pt x="278698" y="0"/>
                  </a:lnTo>
                  <a:close/>
                </a:path>
              </a:pathLst>
            </a:custGeom>
            <a:solidFill>
              <a:srgbClr val="FED3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7" name="object 134">
              <a:extLst>
                <a:ext uri="{FF2B5EF4-FFF2-40B4-BE49-F238E27FC236}">
                  <a16:creationId xmlns:a16="http://schemas.microsoft.com/office/drawing/2014/main" id="{90D5E3E3-C396-DC4E-898E-09DB40A716D1}"/>
                </a:ext>
              </a:extLst>
            </p:cNvPr>
            <p:cNvSpPr/>
            <p:nvPr/>
          </p:nvSpPr>
          <p:spPr>
            <a:xfrm>
              <a:off x="4591558" y="2894766"/>
              <a:ext cx="309826" cy="15030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8" name="object 135">
              <a:extLst>
                <a:ext uri="{FF2B5EF4-FFF2-40B4-BE49-F238E27FC236}">
                  <a16:creationId xmlns:a16="http://schemas.microsoft.com/office/drawing/2014/main" id="{FCC5131C-4129-6C43-AD14-B77543C0D5C9}"/>
                </a:ext>
              </a:extLst>
            </p:cNvPr>
            <p:cNvSpPr/>
            <p:nvPr/>
          </p:nvSpPr>
          <p:spPr>
            <a:xfrm>
              <a:off x="4432482" y="2903367"/>
              <a:ext cx="440338" cy="177961"/>
            </a:xfrm>
            <a:custGeom>
              <a:avLst/>
              <a:gdLst/>
              <a:ahLst/>
              <a:cxnLst/>
              <a:rect l="l" t="t" r="r" b="b"/>
              <a:pathLst>
                <a:path w="312420" h="250825">
                  <a:moveTo>
                    <a:pt x="262513" y="0"/>
                  </a:moveTo>
                  <a:lnTo>
                    <a:pt x="209256" y="13720"/>
                  </a:lnTo>
                  <a:lnTo>
                    <a:pt x="28459" y="148188"/>
                  </a:lnTo>
                  <a:lnTo>
                    <a:pt x="0" y="195256"/>
                  </a:lnTo>
                  <a:lnTo>
                    <a:pt x="321" y="223335"/>
                  </a:lnTo>
                  <a:lnTo>
                    <a:pt x="10831" y="250486"/>
                  </a:lnTo>
                  <a:lnTo>
                    <a:pt x="8679" y="227936"/>
                  </a:lnTo>
                  <a:lnTo>
                    <a:pt x="12906" y="205878"/>
                  </a:lnTo>
                  <a:lnTo>
                    <a:pt x="39679" y="169217"/>
                  </a:lnTo>
                  <a:lnTo>
                    <a:pt x="226185" y="30497"/>
                  </a:lnTo>
                  <a:lnTo>
                    <a:pt x="268978" y="15413"/>
                  </a:lnTo>
                  <a:lnTo>
                    <a:pt x="298358" y="15413"/>
                  </a:lnTo>
                  <a:lnTo>
                    <a:pt x="289316" y="8382"/>
                  </a:lnTo>
                  <a:lnTo>
                    <a:pt x="262513" y="0"/>
                  </a:lnTo>
                  <a:close/>
                </a:path>
                <a:path w="312420" h="250825">
                  <a:moveTo>
                    <a:pt x="298358" y="15413"/>
                  </a:moveTo>
                  <a:lnTo>
                    <a:pt x="268978" y="15413"/>
                  </a:lnTo>
                  <a:lnTo>
                    <a:pt x="291325" y="17706"/>
                  </a:lnTo>
                  <a:lnTo>
                    <a:pt x="312304" y="26255"/>
                  </a:lnTo>
                  <a:lnTo>
                    <a:pt x="298358" y="15413"/>
                  </a:lnTo>
                  <a:close/>
                </a:path>
              </a:pathLst>
            </a:custGeom>
            <a:solidFill>
              <a:srgbClr val="FFFAC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79" name="object 136">
              <a:extLst>
                <a:ext uri="{FF2B5EF4-FFF2-40B4-BE49-F238E27FC236}">
                  <a16:creationId xmlns:a16="http://schemas.microsoft.com/office/drawing/2014/main" id="{42E9CF92-244A-714A-9774-926E6DAF8F28}"/>
                </a:ext>
              </a:extLst>
            </p:cNvPr>
            <p:cNvSpPr/>
            <p:nvPr/>
          </p:nvSpPr>
          <p:spPr>
            <a:xfrm>
              <a:off x="4600006" y="2903367"/>
              <a:ext cx="272651" cy="7085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0" name="object 137">
              <a:extLst>
                <a:ext uri="{FF2B5EF4-FFF2-40B4-BE49-F238E27FC236}">
                  <a16:creationId xmlns:a16="http://schemas.microsoft.com/office/drawing/2014/main" id="{B07236D9-C975-7E49-944C-B4B01E78D4FF}"/>
                </a:ext>
              </a:extLst>
            </p:cNvPr>
            <p:cNvSpPr/>
            <p:nvPr/>
          </p:nvSpPr>
          <p:spPr>
            <a:xfrm>
              <a:off x="4467565" y="2936431"/>
              <a:ext cx="434968" cy="169851"/>
            </a:xfrm>
            <a:custGeom>
              <a:avLst/>
              <a:gdLst/>
              <a:ahLst/>
              <a:cxnLst/>
              <a:rect l="l" t="t" r="r" b="b"/>
              <a:pathLst>
                <a:path w="308610" h="239395">
                  <a:moveTo>
                    <a:pt x="0" y="227799"/>
                  </a:moveTo>
                  <a:lnTo>
                    <a:pt x="21243" y="236565"/>
                  </a:lnTo>
                  <a:lnTo>
                    <a:pt x="43986" y="238915"/>
                  </a:lnTo>
                  <a:lnTo>
                    <a:pt x="66672" y="234622"/>
                  </a:lnTo>
                  <a:lnTo>
                    <a:pt x="74090" y="230691"/>
                  </a:lnTo>
                  <a:lnTo>
                    <a:pt x="18349" y="230691"/>
                  </a:lnTo>
                  <a:lnTo>
                    <a:pt x="0" y="227799"/>
                  </a:lnTo>
                  <a:close/>
                </a:path>
                <a:path w="308610" h="239395">
                  <a:moveTo>
                    <a:pt x="306273" y="0"/>
                  </a:moveTo>
                  <a:lnTo>
                    <a:pt x="286408" y="52086"/>
                  </a:lnTo>
                  <a:lnTo>
                    <a:pt x="72885" y="213753"/>
                  </a:lnTo>
                  <a:lnTo>
                    <a:pt x="37147" y="229377"/>
                  </a:lnTo>
                  <a:lnTo>
                    <a:pt x="18349" y="230691"/>
                  </a:lnTo>
                  <a:lnTo>
                    <a:pt x="74090" y="230691"/>
                  </a:lnTo>
                  <a:lnTo>
                    <a:pt x="276872" y="82778"/>
                  </a:lnTo>
                  <a:lnTo>
                    <a:pt x="304265" y="45327"/>
                  </a:lnTo>
                  <a:lnTo>
                    <a:pt x="308557" y="22869"/>
                  </a:lnTo>
                  <a:lnTo>
                    <a:pt x="306273" y="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1" name="object 138">
              <a:extLst>
                <a:ext uri="{FF2B5EF4-FFF2-40B4-BE49-F238E27FC236}">
                  <a16:creationId xmlns:a16="http://schemas.microsoft.com/office/drawing/2014/main" id="{93C134E3-FC66-0443-9EDB-F5A0DBF08D37}"/>
                </a:ext>
              </a:extLst>
            </p:cNvPr>
            <p:cNvSpPr/>
            <p:nvPr/>
          </p:nvSpPr>
          <p:spPr>
            <a:xfrm>
              <a:off x="4710521" y="2936431"/>
              <a:ext cx="191957" cy="10864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2" name="object 139">
              <a:extLst>
                <a:ext uri="{FF2B5EF4-FFF2-40B4-BE49-F238E27FC236}">
                  <a16:creationId xmlns:a16="http://schemas.microsoft.com/office/drawing/2014/main" id="{0FFD1919-7A66-474C-8B4D-96E028A17E7B}"/>
                </a:ext>
              </a:extLst>
            </p:cNvPr>
            <p:cNvSpPr/>
            <p:nvPr/>
          </p:nvSpPr>
          <p:spPr>
            <a:xfrm>
              <a:off x="4676886" y="2999479"/>
              <a:ext cx="550422" cy="134709"/>
            </a:xfrm>
            <a:custGeom>
              <a:avLst/>
              <a:gdLst/>
              <a:ahLst/>
              <a:cxnLst/>
              <a:rect l="l" t="t" r="r" b="b"/>
              <a:pathLst>
                <a:path w="390525" h="189864">
                  <a:moveTo>
                    <a:pt x="300723" y="0"/>
                  </a:moveTo>
                  <a:lnTo>
                    <a:pt x="67297" y="32727"/>
                  </a:lnTo>
                  <a:lnTo>
                    <a:pt x="15241" y="63461"/>
                  </a:lnTo>
                  <a:lnTo>
                    <a:pt x="0" y="121970"/>
                  </a:lnTo>
                  <a:lnTo>
                    <a:pt x="10440" y="151491"/>
                  </a:lnTo>
                  <a:lnTo>
                    <a:pt x="30743" y="174020"/>
                  </a:lnTo>
                  <a:lnTo>
                    <a:pt x="57985" y="187345"/>
                  </a:lnTo>
                  <a:lnTo>
                    <a:pt x="89242" y="189255"/>
                  </a:lnTo>
                  <a:lnTo>
                    <a:pt x="322668" y="156527"/>
                  </a:lnTo>
                  <a:lnTo>
                    <a:pt x="352193" y="146092"/>
                  </a:lnTo>
                  <a:lnTo>
                    <a:pt x="374716" y="125788"/>
                  </a:lnTo>
                  <a:lnTo>
                    <a:pt x="388034" y="98543"/>
                  </a:lnTo>
                  <a:lnTo>
                    <a:pt x="389940" y="67284"/>
                  </a:lnTo>
                  <a:lnTo>
                    <a:pt x="379508" y="37758"/>
                  </a:lnTo>
                  <a:lnTo>
                    <a:pt x="359209" y="15230"/>
                  </a:lnTo>
                  <a:lnTo>
                    <a:pt x="331972" y="1908"/>
                  </a:lnTo>
                  <a:lnTo>
                    <a:pt x="300723" y="0"/>
                  </a:lnTo>
                  <a:close/>
                </a:path>
              </a:pathLst>
            </a:custGeom>
            <a:solidFill>
              <a:srgbClr val="FED3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3" name="object 140">
              <a:extLst>
                <a:ext uri="{FF2B5EF4-FFF2-40B4-BE49-F238E27FC236}">
                  <a16:creationId xmlns:a16="http://schemas.microsoft.com/office/drawing/2014/main" id="{237FCB21-654C-4A46-B3D4-5BC2B33DA840}"/>
                </a:ext>
              </a:extLst>
            </p:cNvPr>
            <p:cNvSpPr/>
            <p:nvPr/>
          </p:nvSpPr>
          <p:spPr>
            <a:xfrm>
              <a:off x="4936238" y="2999478"/>
              <a:ext cx="290246" cy="12266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4" name="object 141">
              <a:extLst>
                <a:ext uri="{FF2B5EF4-FFF2-40B4-BE49-F238E27FC236}">
                  <a16:creationId xmlns:a16="http://schemas.microsoft.com/office/drawing/2014/main" id="{6699CFF7-1D96-9440-97F9-C9C0FACB2FA5}"/>
                </a:ext>
              </a:extLst>
            </p:cNvPr>
            <p:cNvSpPr/>
            <p:nvPr/>
          </p:nvSpPr>
          <p:spPr>
            <a:xfrm>
              <a:off x="4689989" y="3007038"/>
              <a:ext cx="524467" cy="80195"/>
            </a:xfrm>
            <a:custGeom>
              <a:avLst/>
              <a:gdLst/>
              <a:ahLst/>
              <a:cxnLst/>
              <a:rect l="l" t="t" r="r" b="b"/>
              <a:pathLst>
                <a:path w="372110" h="113029">
                  <a:moveTo>
                    <a:pt x="287667" y="0"/>
                  </a:moveTo>
                  <a:lnTo>
                    <a:pt x="64541" y="31292"/>
                  </a:lnTo>
                  <a:lnTo>
                    <a:pt x="16992" y="58945"/>
                  </a:lnTo>
                  <a:lnTo>
                    <a:pt x="0" y="112610"/>
                  </a:lnTo>
                  <a:lnTo>
                    <a:pt x="8932" y="91787"/>
                  </a:lnTo>
                  <a:lnTo>
                    <a:pt x="23221" y="74455"/>
                  </a:lnTo>
                  <a:lnTo>
                    <a:pt x="41969" y="61831"/>
                  </a:lnTo>
                  <a:lnTo>
                    <a:pt x="64274" y="55130"/>
                  </a:lnTo>
                  <a:lnTo>
                    <a:pt x="294487" y="22847"/>
                  </a:lnTo>
                  <a:lnTo>
                    <a:pt x="349998" y="22847"/>
                  </a:lnTo>
                  <a:lnTo>
                    <a:pt x="340987" y="13506"/>
                  </a:lnTo>
                  <a:lnTo>
                    <a:pt x="315932" y="1647"/>
                  </a:lnTo>
                  <a:lnTo>
                    <a:pt x="287667" y="0"/>
                  </a:lnTo>
                  <a:close/>
                </a:path>
                <a:path w="372110" h="113029">
                  <a:moveTo>
                    <a:pt x="349998" y="22847"/>
                  </a:moveTo>
                  <a:lnTo>
                    <a:pt x="294487" y="22847"/>
                  </a:lnTo>
                  <a:lnTo>
                    <a:pt x="317772" y="23155"/>
                  </a:lnTo>
                  <a:lnTo>
                    <a:pt x="339272" y="30135"/>
                  </a:lnTo>
                  <a:lnTo>
                    <a:pt x="357779" y="42865"/>
                  </a:lnTo>
                  <a:lnTo>
                    <a:pt x="372084" y="60426"/>
                  </a:lnTo>
                  <a:lnTo>
                    <a:pt x="360485" y="33718"/>
                  </a:lnTo>
                  <a:lnTo>
                    <a:pt x="349998" y="22847"/>
                  </a:lnTo>
                  <a:close/>
                </a:path>
              </a:pathLst>
            </a:custGeom>
            <a:solidFill>
              <a:srgbClr val="FFFAC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5" name="object 142">
              <a:extLst>
                <a:ext uri="{FF2B5EF4-FFF2-40B4-BE49-F238E27FC236}">
                  <a16:creationId xmlns:a16="http://schemas.microsoft.com/office/drawing/2014/main" id="{4559709D-3A8F-FD49-9F53-4478554A7254}"/>
                </a:ext>
              </a:extLst>
            </p:cNvPr>
            <p:cNvSpPr/>
            <p:nvPr/>
          </p:nvSpPr>
          <p:spPr>
            <a:xfrm>
              <a:off x="4938208" y="3007039"/>
              <a:ext cx="276554" cy="43251"/>
            </a:xfrm>
            <a:custGeom>
              <a:avLst/>
              <a:gdLst/>
              <a:ahLst/>
              <a:cxnLst/>
              <a:rect l="l" t="t" r="r" b="b"/>
              <a:pathLst>
                <a:path w="196214" h="60960">
                  <a:moveTo>
                    <a:pt x="173899" y="22860"/>
                  </a:moveTo>
                  <a:lnTo>
                    <a:pt x="118351" y="22860"/>
                  </a:lnTo>
                  <a:lnTo>
                    <a:pt x="141650" y="23161"/>
                  </a:lnTo>
                  <a:lnTo>
                    <a:pt x="163158" y="30137"/>
                  </a:lnTo>
                  <a:lnTo>
                    <a:pt x="181668" y="42866"/>
                  </a:lnTo>
                  <a:lnTo>
                    <a:pt x="195973" y="60426"/>
                  </a:lnTo>
                  <a:lnTo>
                    <a:pt x="184374" y="33718"/>
                  </a:lnTo>
                  <a:lnTo>
                    <a:pt x="173899" y="22860"/>
                  </a:lnTo>
                  <a:close/>
                </a:path>
                <a:path w="196214" h="60960">
                  <a:moveTo>
                    <a:pt x="111556" y="0"/>
                  </a:moveTo>
                  <a:lnTo>
                    <a:pt x="0" y="15646"/>
                  </a:lnTo>
                  <a:lnTo>
                    <a:pt x="3263" y="38989"/>
                  </a:lnTo>
                  <a:lnTo>
                    <a:pt x="118351" y="22860"/>
                  </a:lnTo>
                  <a:lnTo>
                    <a:pt x="173899" y="22860"/>
                  </a:lnTo>
                  <a:lnTo>
                    <a:pt x="164876" y="13506"/>
                  </a:lnTo>
                  <a:lnTo>
                    <a:pt x="139822" y="1647"/>
                  </a:lnTo>
                  <a:lnTo>
                    <a:pt x="111556" y="0"/>
                  </a:lnTo>
                  <a:close/>
                </a:path>
              </a:pathLst>
            </a:custGeom>
            <a:solidFill>
              <a:srgbClr val="F7C1C1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6" name="object 143">
              <a:extLst>
                <a:ext uri="{FF2B5EF4-FFF2-40B4-BE49-F238E27FC236}">
                  <a16:creationId xmlns:a16="http://schemas.microsoft.com/office/drawing/2014/main" id="{D9CCDD68-C851-804E-972C-0F296187A3DC}"/>
                </a:ext>
              </a:extLst>
            </p:cNvPr>
            <p:cNvSpPr/>
            <p:nvPr/>
          </p:nvSpPr>
          <p:spPr>
            <a:xfrm>
              <a:off x="4691205" y="3068995"/>
              <a:ext cx="533417" cy="64877"/>
            </a:xfrm>
            <a:custGeom>
              <a:avLst/>
              <a:gdLst/>
              <a:ahLst/>
              <a:cxnLst/>
              <a:rect l="l" t="t" r="r" b="b"/>
              <a:pathLst>
                <a:path w="378460" h="91439">
                  <a:moveTo>
                    <a:pt x="0" y="53009"/>
                  </a:moveTo>
                  <a:lnTo>
                    <a:pt x="14442" y="70891"/>
                  </a:lnTo>
                  <a:lnTo>
                    <a:pt x="33274" y="83862"/>
                  </a:lnTo>
                  <a:lnTo>
                    <a:pt x="55239" y="90973"/>
                  </a:lnTo>
                  <a:lnTo>
                    <a:pt x="79082" y="91274"/>
                  </a:lnTo>
                  <a:lnTo>
                    <a:pt x="187110" y="76128"/>
                  </a:lnTo>
                  <a:lnTo>
                    <a:pt x="50731" y="76128"/>
                  </a:lnTo>
                  <a:lnTo>
                    <a:pt x="31854" y="72207"/>
                  </a:lnTo>
                  <a:lnTo>
                    <a:pt x="14726" y="64345"/>
                  </a:lnTo>
                  <a:lnTo>
                    <a:pt x="0" y="53009"/>
                  </a:lnTo>
                  <a:close/>
                </a:path>
                <a:path w="378460" h="91439">
                  <a:moveTo>
                    <a:pt x="378015" y="0"/>
                  </a:moveTo>
                  <a:lnTo>
                    <a:pt x="335601" y="36184"/>
                  </a:lnTo>
                  <a:lnTo>
                    <a:pt x="70700" y="75641"/>
                  </a:lnTo>
                  <a:lnTo>
                    <a:pt x="50731" y="76128"/>
                  </a:lnTo>
                  <a:lnTo>
                    <a:pt x="187110" y="76128"/>
                  </a:lnTo>
                  <a:lnTo>
                    <a:pt x="312508" y="58547"/>
                  </a:lnTo>
                  <a:lnTo>
                    <a:pt x="335349" y="51695"/>
                  </a:lnTo>
                  <a:lnTo>
                    <a:pt x="354510" y="38817"/>
                  </a:lnTo>
                  <a:lnTo>
                    <a:pt x="369048" y="21167"/>
                  </a:lnTo>
                  <a:lnTo>
                    <a:pt x="378015" y="0"/>
                  </a:lnTo>
                  <a:close/>
                </a:path>
              </a:pathLst>
            </a:custGeom>
            <a:solidFill>
              <a:srgbClr val="E6B90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87" name="object 144">
              <a:extLst>
                <a:ext uri="{FF2B5EF4-FFF2-40B4-BE49-F238E27FC236}">
                  <a16:creationId xmlns:a16="http://schemas.microsoft.com/office/drawing/2014/main" id="{11AA5682-12EA-F049-A55E-AFBAD8094348}"/>
                </a:ext>
              </a:extLst>
            </p:cNvPr>
            <p:cNvSpPr/>
            <p:nvPr/>
          </p:nvSpPr>
          <p:spPr>
            <a:xfrm>
              <a:off x="4963912" y="3068995"/>
              <a:ext cx="260086" cy="53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E0144BE-6C3E-0D44-8E27-10320C99C6A6}"/>
              </a:ext>
            </a:extLst>
          </p:cNvPr>
          <p:cNvGrpSpPr/>
          <p:nvPr/>
        </p:nvGrpSpPr>
        <p:grpSpPr>
          <a:xfrm flipH="1">
            <a:off x="6081565" y="3014214"/>
            <a:ext cx="999452" cy="497982"/>
            <a:chOff x="5645916" y="2819905"/>
            <a:chExt cx="1201979" cy="388837"/>
          </a:xfrm>
        </p:grpSpPr>
        <p:sp>
          <p:nvSpPr>
            <p:cNvPr id="89" name="object 145">
              <a:extLst>
                <a:ext uri="{FF2B5EF4-FFF2-40B4-BE49-F238E27FC236}">
                  <a16:creationId xmlns:a16="http://schemas.microsoft.com/office/drawing/2014/main" id="{991523BB-4A81-E243-9D40-5786E590FEBD}"/>
                </a:ext>
              </a:extLst>
            </p:cNvPr>
            <p:cNvSpPr/>
            <p:nvPr/>
          </p:nvSpPr>
          <p:spPr>
            <a:xfrm>
              <a:off x="5905949" y="2823112"/>
              <a:ext cx="913790" cy="205443"/>
            </a:xfrm>
            <a:custGeom>
              <a:avLst/>
              <a:gdLst/>
              <a:ahLst/>
              <a:cxnLst/>
              <a:rect l="l" t="t" r="r" b="b"/>
              <a:pathLst>
                <a:path w="648335" h="289560">
                  <a:moveTo>
                    <a:pt x="6019" y="77279"/>
                  </a:moveTo>
                  <a:lnTo>
                    <a:pt x="0" y="82435"/>
                  </a:lnTo>
                  <a:lnTo>
                    <a:pt x="4038" y="85648"/>
                  </a:lnTo>
                  <a:lnTo>
                    <a:pt x="16573" y="95123"/>
                  </a:lnTo>
                  <a:lnTo>
                    <a:pt x="50940" y="118085"/>
                  </a:lnTo>
                  <a:lnTo>
                    <a:pt x="94880" y="142360"/>
                  </a:lnTo>
                  <a:lnTo>
                    <a:pt x="146888" y="168084"/>
                  </a:lnTo>
                  <a:lnTo>
                    <a:pt x="186302" y="186550"/>
                  </a:lnTo>
                  <a:lnTo>
                    <a:pt x="224307" y="203504"/>
                  </a:lnTo>
                  <a:lnTo>
                    <a:pt x="260559" y="218944"/>
                  </a:lnTo>
                  <a:lnTo>
                    <a:pt x="315363" y="241003"/>
                  </a:lnTo>
                  <a:lnTo>
                    <a:pt x="356868" y="256698"/>
                  </a:lnTo>
                  <a:lnTo>
                    <a:pt x="418735" y="278404"/>
                  </a:lnTo>
                  <a:lnTo>
                    <a:pt x="444449" y="286715"/>
                  </a:lnTo>
                  <a:lnTo>
                    <a:pt x="445935" y="287439"/>
                  </a:lnTo>
                  <a:lnTo>
                    <a:pt x="452970" y="288950"/>
                  </a:lnTo>
                  <a:lnTo>
                    <a:pt x="459981" y="285305"/>
                  </a:lnTo>
                  <a:lnTo>
                    <a:pt x="468553" y="281089"/>
                  </a:lnTo>
                  <a:lnTo>
                    <a:pt x="512054" y="254497"/>
                  </a:lnTo>
                  <a:lnTo>
                    <a:pt x="553238" y="225631"/>
                  </a:lnTo>
                  <a:lnTo>
                    <a:pt x="605947" y="185918"/>
                  </a:lnTo>
                  <a:lnTo>
                    <a:pt x="633641" y="164134"/>
                  </a:lnTo>
                  <a:lnTo>
                    <a:pt x="638390" y="161251"/>
                  </a:lnTo>
                  <a:lnTo>
                    <a:pt x="643940" y="154978"/>
                  </a:lnTo>
                  <a:lnTo>
                    <a:pt x="648093" y="150482"/>
                  </a:lnTo>
                  <a:lnTo>
                    <a:pt x="646772" y="146634"/>
                  </a:lnTo>
                  <a:lnTo>
                    <a:pt x="645594" y="144068"/>
                  </a:lnTo>
                  <a:lnTo>
                    <a:pt x="640080" y="144068"/>
                  </a:lnTo>
                  <a:lnTo>
                    <a:pt x="631494" y="143281"/>
                  </a:lnTo>
                  <a:lnTo>
                    <a:pt x="587465" y="128091"/>
                  </a:lnTo>
                  <a:lnTo>
                    <a:pt x="576910" y="123177"/>
                  </a:lnTo>
                  <a:lnTo>
                    <a:pt x="558879" y="115690"/>
                  </a:lnTo>
                  <a:lnTo>
                    <a:pt x="536295" y="107948"/>
                  </a:lnTo>
                  <a:lnTo>
                    <a:pt x="510816" y="100022"/>
                  </a:lnTo>
                  <a:lnTo>
                    <a:pt x="465372" y="86275"/>
                  </a:lnTo>
                  <a:lnTo>
                    <a:pt x="447435" y="80571"/>
                  </a:lnTo>
                  <a:lnTo>
                    <a:pt x="438930" y="77660"/>
                  </a:lnTo>
                  <a:lnTo>
                    <a:pt x="10464" y="77660"/>
                  </a:lnTo>
                  <a:lnTo>
                    <a:pt x="6019" y="77279"/>
                  </a:lnTo>
                  <a:close/>
                </a:path>
                <a:path w="648335" h="289560">
                  <a:moveTo>
                    <a:pt x="645274" y="143370"/>
                  </a:moveTo>
                  <a:lnTo>
                    <a:pt x="640080" y="144068"/>
                  </a:lnTo>
                  <a:lnTo>
                    <a:pt x="645594" y="144068"/>
                  </a:lnTo>
                  <a:lnTo>
                    <a:pt x="645274" y="143370"/>
                  </a:lnTo>
                  <a:close/>
                </a:path>
                <a:path w="648335" h="289560">
                  <a:moveTo>
                    <a:pt x="207441" y="0"/>
                  </a:moveTo>
                  <a:lnTo>
                    <a:pt x="195584" y="5748"/>
                  </a:lnTo>
                  <a:lnTo>
                    <a:pt x="167035" y="15943"/>
                  </a:lnTo>
                  <a:lnTo>
                    <a:pt x="121208" y="31381"/>
                  </a:lnTo>
                  <a:lnTo>
                    <a:pt x="114505" y="34071"/>
                  </a:lnTo>
                  <a:lnTo>
                    <a:pt x="74150" y="52689"/>
                  </a:lnTo>
                  <a:lnTo>
                    <a:pt x="41973" y="70878"/>
                  </a:lnTo>
                  <a:lnTo>
                    <a:pt x="28295" y="75463"/>
                  </a:lnTo>
                  <a:lnTo>
                    <a:pt x="20904" y="76428"/>
                  </a:lnTo>
                  <a:lnTo>
                    <a:pt x="10464" y="77660"/>
                  </a:lnTo>
                  <a:lnTo>
                    <a:pt x="438930" y="77660"/>
                  </a:lnTo>
                  <a:lnTo>
                    <a:pt x="430872" y="74901"/>
                  </a:lnTo>
                  <a:lnTo>
                    <a:pt x="398515" y="62345"/>
                  </a:lnTo>
                  <a:lnTo>
                    <a:pt x="378740" y="55346"/>
                  </a:lnTo>
                  <a:lnTo>
                    <a:pt x="336042" y="41935"/>
                  </a:lnTo>
                  <a:lnTo>
                    <a:pt x="295352" y="30875"/>
                  </a:lnTo>
                  <a:lnTo>
                    <a:pt x="260578" y="23101"/>
                  </a:lnTo>
                  <a:lnTo>
                    <a:pt x="235072" y="16244"/>
                  </a:lnTo>
                  <a:lnTo>
                    <a:pt x="218717" y="8664"/>
                  </a:lnTo>
                  <a:lnTo>
                    <a:pt x="210009" y="2527"/>
                  </a:lnTo>
                  <a:lnTo>
                    <a:pt x="20744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0" name="object 146">
              <a:extLst>
                <a:ext uri="{FF2B5EF4-FFF2-40B4-BE49-F238E27FC236}">
                  <a16:creationId xmlns:a16="http://schemas.microsoft.com/office/drawing/2014/main" id="{49D8569E-A9AB-174E-8C72-C968B4C8E0A7}"/>
                </a:ext>
              </a:extLst>
            </p:cNvPr>
            <p:cNvSpPr/>
            <p:nvPr/>
          </p:nvSpPr>
          <p:spPr>
            <a:xfrm>
              <a:off x="5923094" y="2824500"/>
              <a:ext cx="875305" cy="188323"/>
            </a:xfrm>
            <a:custGeom>
              <a:avLst/>
              <a:gdLst/>
              <a:ahLst/>
              <a:cxnLst/>
              <a:rect l="l" t="t" r="r" b="b"/>
              <a:pathLst>
                <a:path w="621029" h="265429">
                  <a:moveTo>
                    <a:pt x="306" y="70142"/>
                  </a:moveTo>
                  <a:lnTo>
                    <a:pt x="17" y="70738"/>
                  </a:lnTo>
                  <a:lnTo>
                    <a:pt x="0" y="71872"/>
                  </a:lnTo>
                  <a:lnTo>
                    <a:pt x="306" y="76631"/>
                  </a:lnTo>
                  <a:lnTo>
                    <a:pt x="43554" y="105975"/>
                  </a:lnTo>
                  <a:lnTo>
                    <a:pt x="122683" y="146634"/>
                  </a:lnTo>
                  <a:lnTo>
                    <a:pt x="177024" y="171410"/>
                  </a:lnTo>
                  <a:lnTo>
                    <a:pt x="213280" y="186988"/>
                  </a:lnTo>
                  <a:lnTo>
                    <a:pt x="280442" y="213969"/>
                  </a:lnTo>
                  <a:lnTo>
                    <a:pt x="340968" y="236298"/>
                  </a:lnTo>
                  <a:lnTo>
                    <a:pt x="388043" y="252336"/>
                  </a:lnTo>
                  <a:lnTo>
                    <a:pt x="429426" y="265252"/>
                  </a:lnTo>
                  <a:lnTo>
                    <a:pt x="437697" y="262223"/>
                  </a:lnTo>
                  <a:lnTo>
                    <a:pt x="505030" y="222486"/>
                  </a:lnTo>
                  <a:lnTo>
                    <a:pt x="559704" y="183913"/>
                  </a:lnTo>
                  <a:lnTo>
                    <a:pt x="602884" y="151529"/>
                  </a:lnTo>
                  <a:lnTo>
                    <a:pt x="620421" y="137934"/>
                  </a:lnTo>
                  <a:lnTo>
                    <a:pt x="620383" y="136029"/>
                  </a:lnTo>
                  <a:lnTo>
                    <a:pt x="620714" y="132247"/>
                  </a:lnTo>
                  <a:lnTo>
                    <a:pt x="607722" y="132247"/>
                  </a:lnTo>
                  <a:lnTo>
                    <a:pt x="590732" y="128849"/>
                  </a:lnTo>
                  <a:lnTo>
                    <a:pt x="570842" y="122186"/>
                  </a:lnTo>
                  <a:lnTo>
                    <a:pt x="549682" y="113182"/>
                  </a:lnTo>
                  <a:lnTo>
                    <a:pt x="532477" y="106306"/>
                  </a:lnTo>
                  <a:lnTo>
                    <a:pt x="510930" y="99193"/>
                  </a:lnTo>
                  <a:lnTo>
                    <a:pt x="443269" y="79274"/>
                  </a:lnTo>
                  <a:lnTo>
                    <a:pt x="426154" y="74034"/>
                  </a:lnTo>
                  <a:lnTo>
                    <a:pt x="419597" y="71872"/>
                  </a:lnTo>
                  <a:lnTo>
                    <a:pt x="19106" y="71872"/>
                  </a:lnTo>
                  <a:lnTo>
                    <a:pt x="11639" y="71359"/>
                  </a:lnTo>
                  <a:lnTo>
                    <a:pt x="4988" y="70387"/>
                  </a:lnTo>
                  <a:lnTo>
                    <a:pt x="306" y="70142"/>
                  </a:lnTo>
                  <a:close/>
                </a:path>
                <a:path w="621029" h="265429">
                  <a:moveTo>
                    <a:pt x="620802" y="131241"/>
                  </a:moveTo>
                  <a:lnTo>
                    <a:pt x="620180" y="131457"/>
                  </a:lnTo>
                  <a:lnTo>
                    <a:pt x="607722" y="132247"/>
                  </a:lnTo>
                  <a:lnTo>
                    <a:pt x="620714" y="132247"/>
                  </a:lnTo>
                  <a:lnTo>
                    <a:pt x="620802" y="131241"/>
                  </a:lnTo>
                  <a:close/>
                </a:path>
                <a:path w="621029" h="265429">
                  <a:moveTo>
                    <a:pt x="197181" y="0"/>
                  </a:moveTo>
                  <a:lnTo>
                    <a:pt x="185873" y="5278"/>
                  </a:lnTo>
                  <a:lnTo>
                    <a:pt x="158636" y="14649"/>
                  </a:lnTo>
                  <a:lnTo>
                    <a:pt x="114910" y="28841"/>
                  </a:lnTo>
                  <a:lnTo>
                    <a:pt x="91747" y="38302"/>
                  </a:lnTo>
                  <a:lnTo>
                    <a:pt x="69955" y="48437"/>
                  </a:lnTo>
                  <a:lnTo>
                    <a:pt x="48473" y="59249"/>
                  </a:lnTo>
                  <a:lnTo>
                    <a:pt x="26239" y="70738"/>
                  </a:lnTo>
                  <a:lnTo>
                    <a:pt x="19106" y="71872"/>
                  </a:lnTo>
                  <a:lnTo>
                    <a:pt x="419597" y="71872"/>
                  </a:lnTo>
                  <a:lnTo>
                    <a:pt x="410351" y="68823"/>
                  </a:lnTo>
                  <a:lnTo>
                    <a:pt x="379485" y="57283"/>
                  </a:lnTo>
                  <a:lnTo>
                    <a:pt x="340517" y="44535"/>
                  </a:lnTo>
                  <a:lnTo>
                    <a:pt x="300079" y="33144"/>
                  </a:lnTo>
                  <a:lnTo>
                    <a:pt x="247879" y="21221"/>
                  </a:lnTo>
                  <a:lnTo>
                    <a:pt x="223541" y="14921"/>
                  </a:lnTo>
                  <a:lnTo>
                    <a:pt x="207938" y="7958"/>
                  </a:lnTo>
                  <a:lnTo>
                    <a:pt x="199630" y="2321"/>
                  </a:lnTo>
                  <a:lnTo>
                    <a:pt x="197181" y="0"/>
                  </a:lnTo>
                  <a:close/>
                </a:path>
              </a:pathLst>
            </a:custGeom>
            <a:solidFill>
              <a:srgbClr val="B6C9E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1" name="object 147">
              <a:extLst>
                <a:ext uri="{FF2B5EF4-FFF2-40B4-BE49-F238E27FC236}">
                  <a16:creationId xmlns:a16="http://schemas.microsoft.com/office/drawing/2014/main" id="{4CC3BF68-6D36-0241-BC56-804D21ECF5D3}"/>
                </a:ext>
              </a:extLst>
            </p:cNvPr>
            <p:cNvSpPr/>
            <p:nvPr/>
          </p:nvSpPr>
          <p:spPr>
            <a:xfrm>
              <a:off x="5923525" y="2819905"/>
              <a:ext cx="451078" cy="104073"/>
            </a:xfrm>
            <a:custGeom>
              <a:avLst/>
              <a:gdLst/>
              <a:ahLst/>
              <a:cxnLst/>
              <a:rect l="l" t="t" r="r" b="b"/>
              <a:pathLst>
                <a:path w="320039" h="146685">
                  <a:moveTo>
                    <a:pt x="196875" y="0"/>
                  </a:moveTo>
                  <a:lnTo>
                    <a:pt x="185567" y="5276"/>
                  </a:lnTo>
                  <a:lnTo>
                    <a:pt x="158330" y="14644"/>
                  </a:lnTo>
                  <a:lnTo>
                    <a:pt x="114604" y="28841"/>
                  </a:lnTo>
                  <a:lnTo>
                    <a:pt x="91441" y="38302"/>
                  </a:lnTo>
                  <a:lnTo>
                    <a:pt x="69649" y="48436"/>
                  </a:lnTo>
                  <a:lnTo>
                    <a:pt x="48167" y="59243"/>
                  </a:lnTo>
                  <a:lnTo>
                    <a:pt x="25933" y="70726"/>
                  </a:lnTo>
                  <a:lnTo>
                    <a:pt x="14921" y="74133"/>
                  </a:lnTo>
                  <a:lnTo>
                    <a:pt x="6780" y="75882"/>
                  </a:lnTo>
                  <a:lnTo>
                    <a:pt x="1732" y="76527"/>
                  </a:lnTo>
                  <a:lnTo>
                    <a:pt x="0" y="76619"/>
                  </a:lnTo>
                  <a:lnTo>
                    <a:pt x="20459" y="91330"/>
                  </a:lnTo>
                  <a:lnTo>
                    <a:pt x="43248" y="105967"/>
                  </a:lnTo>
                  <a:lnTo>
                    <a:pt x="75007" y="123430"/>
                  </a:lnTo>
                  <a:lnTo>
                    <a:pt x="122377" y="146621"/>
                  </a:lnTo>
                  <a:lnTo>
                    <a:pt x="128321" y="142879"/>
                  </a:lnTo>
                  <a:lnTo>
                    <a:pt x="137720" y="137242"/>
                  </a:lnTo>
                  <a:lnTo>
                    <a:pt x="151293" y="129405"/>
                  </a:lnTo>
                  <a:lnTo>
                    <a:pt x="169760" y="119062"/>
                  </a:lnTo>
                  <a:lnTo>
                    <a:pt x="205930" y="100139"/>
                  </a:lnTo>
                  <a:lnTo>
                    <a:pt x="248475" y="78586"/>
                  </a:lnTo>
                  <a:lnTo>
                    <a:pt x="289115" y="57135"/>
                  </a:lnTo>
                  <a:lnTo>
                    <a:pt x="319570" y="38519"/>
                  </a:lnTo>
                  <a:lnTo>
                    <a:pt x="299773" y="33142"/>
                  </a:lnTo>
                  <a:lnTo>
                    <a:pt x="280752" y="28359"/>
                  </a:lnTo>
                  <a:lnTo>
                    <a:pt x="263141" y="24328"/>
                  </a:lnTo>
                  <a:lnTo>
                    <a:pt x="247573" y="21209"/>
                  </a:lnTo>
                  <a:lnTo>
                    <a:pt x="223235" y="14916"/>
                  </a:lnTo>
                  <a:lnTo>
                    <a:pt x="207632" y="7956"/>
                  </a:lnTo>
                  <a:lnTo>
                    <a:pt x="199324" y="2320"/>
                  </a:lnTo>
                  <a:lnTo>
                    <a:pt x="196875" y="0"/>
                  </a:lnTo>
                  <a:close/>
                </a:path>
              </a:pathLst>
            </a:custGeom>
            <a:solidFill>
              <a:srgbClr val="D8E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2" name="object 148">
              <a:extLst>
                <a:ext uri="{FF2B5EF4-FFF2-40B4-BE49-F238E27FC236}">
                  <a16:creationId xmlns:a16="http://schemas.microsoft.com/office/drawing/2014/main" id="{52ECCE9E-8A25-7A48-99CA-2563876AB4A6}"/>
                </a:ext>
              </a:extLst>
            </p:cNvPr>
            <p:cNvSpPr/>
            <p:nvPr/>
          </p:nvSpPr>
          <p:spPr>
            <a:xfrm>
              <a:off x="5947153" y="2825780"/>
              <a:ext cx="404036" cy="927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3" name="object 149">
              <a:extLst>
                <a:ext uri="{FF2B5EF4-FFF2-40B4-BE49-F238E27FC236}">
                  <a16:creationId xmlns:a16="http://schemas.microsoft.com/office/drawing/2014/main" id="{0FDCD03B-BFC0-CB4E-9DEA-C3AF296ADE69}"/>
                </a:ext>
              </a:extLst>
            </p:cNvPr>
            <p:cNvSpPr/>
            <p:nvPr/>
          </p:nvSpPr>
          <p:spPr>
            <a:xfrm>
              <a:off x="5981980" y="2856398"/>
              <a:ext cx="236017" cy="5116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4" name="object 150">
              <a:extLst>
                <a:ext uri="{FF2B5EF4-FFF2-40B4-BE49-F238E27FC236}">
                  <a16:creationId xmlns:a16="http://schemas.microsoft.com/office/drawing/2014/main" id="{19309342-FB44-6041-96C3-412E002D0531}"/>
                </a:ext>
              </a:extLst>
            </p:cNvPr>
            <p:cNvSpPr/>
            <p:nvPr/>
          </p:nvSpPr>
          <p:spPr>
            <a:xfrm>
              <a:off x="6096009" y="2847234"/>
              <a:ext cx="477032" cy="124798"/>
            </a:xfrm>
            <a:custGeom>
              <a:avLst/>
              <a:gdLst/>
              <a:ahLst/>
              <a:cxnLst/>
              <a:rect l="l" t="t" r="r" b="b"/>
              <a:pathLst>
                <a:path w="338454" h="175895">
                  <a:moveTo>
                    <a:pt x="197192" y="0"/>
                  </a:moveTo>
                  <a:lnTo>
                    <a:pt x="166737" y="18616"/>
                  </a:lnTo>
                  <a:lnTo>
                    <a:pt x="126098" y="40066"/>
                  </a:lnTo>
                  <a:lnTo>
                    <a:pt x="83553" y="61620"/>
                  </a:lnTo>
                  <a:lnTo>
                    <a:pt x="47383" y="80543"/>
                  </a:lnTo>
                  <a:lnTo>
                    <a:pt x="28916" y="90885"/>
                  </a:lnTo>
                  <a:lnTo>
                    <a:pt x="15343" y="98723"/>
                  </a:lnTo>
                  <a:lnTo>
                    <a:pt x="5944" y="104360"/>
                  </a:lnTo>
                  <a:lnTo>
                    <a:pt x="0" y="108102"/>
                  </a:lnTo>
                  <a:lnTo>
                    <a:pt x="10845" y="113195"/>
                  </a:lnTo>
                  <a:lnTo>
                    <a:pt x="54341" y="132880"/>
                  </a:lnTo>
                  <a:lnTo>
                    <a:pt x="90597" y="148462"/>
                  </a:lnTo>
                  <a:lnTo>
                    <a:pt x="125178" y="162654"/>
                  </a:lnTo>
                  <a:lnTo>
                    <a:pt x="157759" y="175450"/>
                  </a:lnTo>
                  <a:lnTo>
                    <a:pt x="166562" y="169913"/>
                  </a:lnTo>
                  <a:lnTo>
                    <a:pt x="206396" y="141437"/>
                  </a:lnTo>
                  <a:lnTo>
                    <a:pt x="237094" y="116930"/>
                  </a:lnTo>
                  <a:lnTo>
                    <a:pt x="252196" y="105067"/>
                  </a:lnTo>
                  <a:lnTo>
                    <a:pt x="276602" y="86336"/>
                  </a:lnTo>
                  <a:lnTo>
                    <a:pt x="289111" y="77340"/>
                  </a:lnTo>
                  <a:lnTo>
                    <a:pt x="302018" y="69024"/>
                  </a:lnTo>
                  <a:lnTo>
                    <a:pt x="319598" y="58543"/>
                  </a:lnTo>
                  <a:lnTo>
                    <a:pt x="329086" y="52522"/>
                  </a:lnTo>
                  <a:lnTo>
                    <a:pt x="338455" y="45986"/>
                  </a:lnTo>
                  <a:lnTo>
                    <a:pt x="320586" y="40742"/>
                  </a:lnTo>
                  <a:lnTo>
                    <a:pt x="303471" y="35502"/>
                  </a:lnTo>
                  <a:lnTo>
                    <a:pt x="287668" y="30291"/>
                  </a:lnTo>
                  <a:lnTo>
                    <a:pt x="256802" y="18754"/>
                  </a:lnTo>
                  <a:lnTo>
                    <a:pt x="237936" y="12323"/>
                  </a:lnTo>
                  <a:lnTo>
                    <a:pt x="217834" y="6014"/>
                  </a:lnTo>
                  <a:lnTo>
                    <a:pt x="197192" y="0"/>
                  </a:lnTo>
                  <a:close/>
                </a:path>
              </a:pathLst>
            </a:custGeom>
            <a:solidFill>
              <a:srgbClr val="D8E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5" name="object 151">
              <a:extLst>
                <a:ext uri="{FF2B5EF4-FFF2-40B4-BE49-F238E27FC236}">
                  <a16:creationId xmlns:a16="http://schemas.microsoft.com/office/drawing/2014/main" id="{683E412E-4D49-514A-9944-BFBD1503DE6E}"/>
                </a:ext>
              </a:extLst>
            </p:cNvPr>
            <p:cNvSpPr/>
            <p:nvPr/>
          </p:nvSpPr>
          <p:spPr>
            <a:xfrm>
              <a:off x="6115771" y="2852407"/>
              <a:ext cx="435414" cy="11399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6" name="object 152">
              <a:extLst>
                <a:ext uri="{FF2B5EF4-FFF2-40B4-BE49-F238E27FC236}">
                  <a16:creationId xmlns:a16="http://schemas.microsoft.com/office/drawing/2014/main" id="{B659419F-699D-1747-9EEC-C7AD5BA999AB}"/>
                </a:ext>
              </a:extLst>
            </p:cNvPr>
            <p:cNvSpPr/>
            <p:nvPr/>
          </p:nvSpPr>
          <p:spPr>
            <a:xfrm>
              <a:off x="6155668" y="2892089"/>
              <a:ext cx="232565" cy="6511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7" name="object 153">
              <a:extLst>
                <a:ext uri="{FF2B5EF4-FFF2-40B4-BE49-F238E27FC236}">
                  <a16:creationId xmlns:a16="http://schemas.microsoft.com/office/drawing/2014/main" id="{8411AED3-3443-224E-8FA6-891A528B60CE}"/>
                </a:ext>
              </a:extLst>
            </p:cNvPr>
            <p:cNvSpPr/>
            <p:nvPr/>
          </p:nvSpPr>
          <p:spPr>
            <a:xfrm>
              <a:off x="6318362" y="2879862"/>
              <a:ext cx="479717" cy="128402"/>
            </a:xfrm>
            <a:custGeom>
              <a:avLst/>
              <a:gdLst/>
              <a:ahLst/>
              <a:cxnLst/>
              <a:rect l="l" t="t" r="r" b="b"/>
              <a:pathLst>
                <a:path w="340360" h="180975">
                  <a:moveTo>
                    <a:pt x="180695" y="0"/>
                  </a:moveTo>
                  <a:lnTo>
                    <a:pt x="171326" y="6535"/>
                  </a:lnTo>
                  <a:lnTo>
                    <a:pt x="161839" y="12557"/>
                  </a:lnTo>
                  <a:lnTo>
                    <a:pt x="144259" y="23037"/>
                  </a:lnTo>
                  <a:lnTo>
                    <a:pt x="131352" y="31353"/>
                  </a:lnTo>
                  <a:lnTo>
                    <a:pt x="118843" y="40349"/>
                  </a:lnTo>
                  <a:lnTo>
                    <a:pt x="94437" y="59080"/>
                  </a:lnTo>
                  <a:lnTo>
                    <a:pt x="79335" y="70943"/>
                  </a:lnTo>
                  <a:lnTo>
                    <a:pt x="64082" y="83224"/>
                  </a:lnTo>
                  <a:lnTo>
                    <a:pt x="48636" y="95451"/>
                  </a:lnTo>
                  <a:lnTo>
                    <a:pt x="17316" y="118202"/>
                  </a:lnTo>
                  <a:lnTo>
                    <a:pt x="0" y="129463"/>
                  </a:lnTo>
                  <a:lnTo>
                    <a:pt x="60526" y="151787"/>
                  </a:lnTo>
                  <a:lnTo>
                    <a:pt x="107600" y="167825"/>
                  </a:lnTo>
                  <a:lnTo>
                    <a:pt x="138120" y="177503"/>
                  </a:lnTo>
                  <a:lnTo>
                    <a:pt x="148983" y="180746"/>
                  </a:lnTo>
                  <a:lnTo>
                    <a:pt x="157147" y="178589"/>
                  </a:lnTo>
                  <a:lnTo>
                    <a:pt x="164757" y="174994"/>
                  </a:lnTo>
                  <a:lnTo>
                    <a:pt x="170375" y="171622"/>
                  </a:lnTo>
                  <a:lnTo>
                    <a:pt x="172567" y="170129"/>
                  </a:lnTo>
                  <a:lnTo>
                    <a:pt x="224587" y="137969"/>
                  </a:lnTo>
                  <a:lnTo>
                    <a:pt x="279261" y="99401"/>
                  </a:lnTo>
                  <a:lnTo>
                    <a:pt x="322441" y="67021"/>
                  </a:lnTo>
                  <a:lnTo>
                    <a:pt x="339978" y="53428"/>
                  </a:lnTo>
                  <a:lnTo>
                    <a:pt x="328590" y="52207"/>
                  </a:lnTo>
                  <a:lnTo>
                    <a:pt x="312562" y="47232"/>
                  </a:lnTo>
                  <a:lnTo>
                    <a:pt x="292558" y="39164"/>
                  </a:lnTo>
                  <a:lnTo>
                    <a:pt x="269239" y="28663"/>
                  </a:lnTo>
                  <a:lnTo>
                    <a:pt x="252034" y="21788"/>
                  </a:lnTo>
                  <a:lnTo>
                    <a:pt x="230487" y="14674"/>
                  </a:lnTo>
                  <a:lnTo>
                    <a:pt x="180695" y="0"/>
                  </a:lnTo>
                  <a:close/>
                </a:path>
              </a:pathLst>
            </a:custGeom>
            <a:solidFill>
              <a:srgbClr val="D8E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8" name="object 154">
              <a:extLst>
                <a:ext uri="{FF2B5EF4-FFF2-40B4-BE49-F238E27FC236}">
                  <a16:creationId xmlns:a16="http://schemas.microsoft.com/office/drawing/2014/main" id="{1A3EA94F-599F-C24E-B9CC-1FE19405C7F3}"/>
                </a:ext>
              </a:extLst>
            </p:cNvPr>
            <p:cNvSpPr/>
            <p:nvPr/>
          </p:nvSpPr>
          <p:spPr>
            <a:xfrm>
              <a:off x="5947154" y="2846586"/>
              <a:ext cx="827171" cy="15662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99" name="object 155">
              <a:extLst>
                <a:ext uri="{FF2B5EF4-FFF2-40B4-BE49-F238E27FC236}">
                  <a16:creationId xmlns:a16="http://schemas.microsoft.com/office/drawing/2014/main" id="{D63EA117-AB29-EA4C-8355-0E1ED9D9D5EE}"/>
                </a:ext>
              </a:extLst>
            </p:cNvPr>
            <p:cNvSpPr/>
            <p:nvPr/>
          </p:nvSpPr>
          <p:spPr>
            <a:xfrm>
              <a:off x="6374084" y="2926900"/>
              <a:ext cx="273869" cy="68932"/>
            </a:xfrm>
            <a:custGeom>
              <a:avLst/>
              <a:gdLst/>
              <a:ahLst/>
              <a:cxnLst/>
              <a:rect l="l" t="t" r="r" b="b"/>
              <a:pathLst>
                <a:path w="194310" h="97154">
                  <a:moveTo>
                    <a:pt x="95775" y="0"/>
                  </a:moveTo>
                  <a:lnTo>
                    <a:pt x="86659" y="90"/>
                  </a:lnTo>
                  <a:lnTo>
                    <a:pt x="77889" y="1101"/>
                  </a:lnTo>
                  <a:lnTo>
                    <a:pt x="71221" y="2359"/>
                  </a:lnTo>
                  <a:lnTo>
                    <a:pt x="66001" y="5648"/>
                  </a:lnTo>
                  <a:lnTo>
                    <a:pt x="60223" y="8645"/>
                  </a:lnTo>
                  <a:lnTo>
                    <a:pt x="21784" y="33634"/>
                  </a:lnTo>
                  <a:lnTo>
                    <a:pt x="6870" y="46707"/>
                  </a:lnTo>
                  <a:lnTo>
                    <a:pt x="965" y="51812"/>
                  </a:lnTo>
                  <a:lnTo>
                    <a:pt x="0" y="67154"/>
                  </a:lnTo>
                  <a:lnTo>
                    <a:pt x="12471" y="68208"/>
                  </a:lnTo>
                  <a:lnTo>
                    <a:pt x="46093" y="80057"/>
                  </a:lnTo>
                  <a:lnTo>
                    <a:pt x="72542" y="88960"/>
                  </a:lnTo>
                  <a:lnTo>
                    <a:pt x="78730" y="91188"/>
                  </a:lnTo>
                  <a:lnTo>
                    <a:pt x="85147" y="93592"/>
                  </a:lnTo>
                  <a:lnTo>
                    <a:pt x="91630" y="95696"/>
                  </a:lnTo>
                  <a:lnTo>
                    <a:pt x="136586" y="87383"/>
                  </a:lnTo>
                  <a:lnTo>
                    <a:pt x="170726" y="65160"/>
                  </a:lnTo>
                  <a:lnTo>
                    <a:pt x="194100" y="28050"/>
                  </a:lnTo>
                  <a:lnTo>
                    <a:pt x="191004" y="20486"/>
                  </a:lnTo>
                  <a:lnTo>
                    <a:pt x="185056" y="14777"/>
                  </a:lnTo>
                  <a:lnTo>
                    <a:pt x="176898" y="11579"/>
                  </a:lnTo>
                  <a:lnTo>
                    <a:pt x="169272" y="10015"/>
                  </a:lnTo>
                  <a:lnTo>
                    <a:pt x="161812" y="8267"/>
                  </a:lnTo>
                  <a:lnTo>
                    <a:pt x="154382" y="6296"/>
                  </a:lnTo>
                  <a:lnTo>
                    <a:pt x="146850" y="4060"/>
                  </a:lnTo>
                  <a:lnTo>
                    <a:pt x="139230" y="1673"/>
                  </a:lnTo>
                  <a:lnTo>
                    <a:pt x="131699" y="1355"/>
                  </a:lnTo>
                  <a:lnTo>
                    <a:pt x="117271" y="1101"/>
                  </a:lnTo>
                  <a:lnTo>
                    <a:pt x="9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0" name="object 156">
              <a:extLst>
                <a:ext uri="{FF2B5EF4-FFF2-40B4-BE49-F238E27FC236}">
                  <a16:creationId xmlns:a16="http://schemas.microsoft.com/office/drawing/2014/main" id="{C798C043-687F-5847-943A-08253C26FF9B}"/>
                </a:ext>
              </a:extLst>
            </p:cNvPr>
            <p:cNvSpPr/>
            <p:nvPr/>
          </p:nvSpPr>
          <p:spPr>
            <a:xfrm>
              <a:off x="6115771" y="2876042"/>
              <a:ext cx="658554" cy="1271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1" name="object 157">
              <a:extLst>
                <a:ext uri="{FF2B5EF4-FFF2-40B4-BE49-F238E27FC236}">
                  <a16:creationId xmlns:a16="http://schemas.microsoft.com/office/drawing/2014/main" id="{5BC638EB-8E62-5A4E-862A-E6132FBDD15D}"/>
                </a:ext>
              </a:extLst>
            </p:cNvPr>
            <p:cNvSpPr/>
            <p:nvPr/>
          </p:nvSpPr>
          <p:spPr>
            <a:xfrm>
              <a:off x="6100716" y="2847487"/>
              <a:ext cx="459937" cy="1235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2" name="object 158">
              <a:extLst>
                <a:ext uri="{FF2B5EF4-FFF2-40B4-BE49-F238E27FC236}">
                  <a16:creationId xmlns:a16="http://schemas.microsoft.com/office/drawing/2014/main" id="{46622428-E5E3-4E4F-A957-027B617067FC}"/>
                </a:ext>
              </a:extLst>
            </p:cNvPr>
            <p:cNvSpPr/>
            <p:nvPr/>
          </p:nvSpPr>
          <p:spPr>
            <a:xfrm>
              <a:off x="5999261" y="2828879"/>
              <a:ext cx="670870" cy="11072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3" name="object 159">
              <a:extLst>
                <a:ext uri="{FF2B5EF4-FFF2-40B4-BE49-F238E27FC236}">
                  <a16:creationId xmlns:a16="http://schemas.microsoft.com/office/drawing/2014/main" id="{39180BDD-C9CB-3441-8984-EC60E2A362EC}"/>
                </a:ext>
              </a:extLst>
            </p:cNvPr>
            <p:cNvSpPr/>
            <p:nvPr/>
          </p:nvSpPr>
          <p:spPr>
            <a:xfrm>
              <a:off x="6159427" y="2828699"/>
              <a:ext cx="585327" cy="107227"/>
            </a:xfrm>
            <a:custGeom>
              <a:avLst/>
              <a:gdLst/>
              <a:ahLst/>
              <a:cxnLst/>
              <a:rect l="l" t="t" r="r" b="b"/>
              <a:pathLst>
                <a:path w="415289" h="151129">
                  <a:moveTo>
                    <a:pt x="412673" y="146951"/>
                  </a:moveTo>
                  <a:lnTo>
                    <a:pt x="411543" y="147269"/>
                  </a:lnTo>
                  <a:lnTo>
                    <a:pt x="410425" y="149059"/>
                  </a:lnTo>
                  <a:lnTo>
                    <a:pt x="410756" y="150279"/>
                  </a:lnTo>
                  <a:lnTo>
                    <a:pt x="411975" y="151041"/>
                  </a:lnTo>
                  <a:lnTo>
                    <a:pt x="412318" y="151129"/>
                  </a:lnTo>
                  <a:lnTo>
                    <a:pt x="413308" y="151129"/>
                  </a:lnTo>
                  <a:lnTo>
                    <a:pt x="413931" y="150812"/>
                  </a:lnTo>
                  <a:lnTo>
                    <a:pt x="414858" y="149326"/>
                  </a:lnTo>
                  <a:lnTo>
                    <a:pt x="414578" y="148132"/>
                  </a:lnTo>
                  <a:lnTo>
                    <a:pt x="412673" y="146951"/>
                  </a:lnTo>
                  <a:close/>
                </a:path>
                <a:path w="415289" h="151129">
                  <a:moveTo>
                    <a:pt x="406260" y="142671"/>
                  </a:moveTo>
                  <a:lnTo>
                    <a:pt x="405066" y="142887"/>
                  </a:lnTo>
                  <a:lnTo>
                    <a:pt x="403847" y="144627"/>
                  </a:lnTo>
                  <a:lnTo>
                    <a:pt x="404063" y="145821"/>
                  </a:lnTo>
                  <a:lnTo>
                    <a:pt x="405409" y="146748"/>
                  </a:lnTo>
                  <a:lnTo>
                    <a:pt x="405777" y="146850"/>
                  </a:lnTo>
                  <a:lnTo>
                    <a:pt x="406768" y="146850"/>
                  </a:lnTo>
                  <a:lnTo>
                    <a:pt x="407377" y="146545"/>
                  </a:lnTo>
                  <a:lnTo>
                    <a:pt x="408330" y="145084"/>
                  </a:lnTo>
                  <a:lnTo>
                    <a:pt x="408076" y="143903"/>
                  </a:lnTo>
                  <a:lnTo>
                    <a:pt x="406260" y="142671"/>
                  </a:lnTo>
                  <a:close/>
                </a:path>
                <a:path w="415289" h="151129">
                  <a:moveTo>
                    <a:pt x="399808" y="138239"/>
                  </a:moveTo>
                  <a:lnTo>
                    <a:pt x="398602" y="138468"/>
                  </a:lnTo>
                  <a:lnTo>
                    <a:pt x="397421" y="140220"/>
                  </a:lnTo>
                  <a:lnTo>
                    <a:pt x="397649" y="141414"/>
                  </a:lnTo>
                  <a:lnTo>
                    <a:pt x="398970" y="142303"/>
                  </a:lnTo>
                  <a:lnTo>
                    <a:pt x="399338" y="142417"/>
                  </a:lnTo>
                  <a:lnTo>
                    <a:pt x="400329" y="142417"/>
                  </a:lnTo>
                  <a:lnTo>
                    <a:pt x="400926" y="142112"/>
                  </a:lnTo>
                  <a:lnTo>
                    <a:pt x="401891" y="140690"/>
                  </a:lnTo>
                  <a:lnTo>
                    <a:pt x="401662" y="139496"/>
                  </a:lnTo>
                  <a:lnTo>
                    <a:pt x="399808" y="138239"/>
                  </a:lnTo>
                  <a:close/>
                </a:path>
                <a:path w="415289" h="151129">
                  <a:moveTo>
                    <a:pt x="393179" y="133959"/>
                  </a:moveTo>
                  <a:lnTo>
                    <a:pt x="391998" y="134238"/>
                  </a:lnTo>
                  <a:lnTo>
                    <a:pt x="390880" y="136042"/>
                  </a:lnTo>
                  <a:lnTo>
                    <a:pt x="391147" y="137223"/>
                  </a:lnTo>
                  <a:lnTo>
                    <a:pt x="392493" y="138049"/>
                  </a:lnTo>
                  <a:lnTo>
                    <a:pt x="392836" y="138137"/>
                  </a:lnTo>
                  <a:lnTo>
                    <a:pt x="393826" y="138137"/>
                  </a:lnTo>
                  <a:lnTo>
                    <a:pt x="394462" y="137807"/>
                  </a:lnTo>
                  <a:lnTo>
                    <a:pt x="395363" y="136309"/>
                  </a:lnTo>
                  <a:lnTo>
                    <a:pt x="395326" y="136156"/>
                  </a:lnTo>
                  <a:lnTo>
                    <a:pt x="393064" y="136156"/>
                  </a:lnTo>
                  <a:lnTo>
                    <a:pt x="394081" y="134518"/>
                  </a:lnTo>
                  <a:lnTo>
                    <a:pt x="393179" y="133959"/>
                  </a:lnTo>
                  <a:close/>
                </a:path>
                <a:path w="415289" h="151129">
                  <a:moveTo>
                    <a:pt x="394169" y="134569"/>
                  </a:moveTo>
                  <a:lnTo>
                    <a:pt x="393064" y="136156"/>
                  </a:lnTo>
                  <a:lnTo>
                    <a:pt x="395326" y="136156"/>
                  </a:lnTo>
                  <a:lnTo>
                    <a:pt x="395071" y="135127"/>
                  </a:lnTo>
                  <a:lnTo>
                    <a:pt x="394169" y="134569"/>
                  </a:lnTo>
                  <a:close/>
                </a:path>
                <a:path w="415289" h="151129">
                  <a:moveTo>
                    <a:pt x="386295" y="130060"/>
                  </a:moveTo>
                  <a:lnTo>
                    <a:pt x="385127" y="130390"/>
                  </a:lnTo>
                  <a:lnTo>
                    <a:pt x="384111" y="132257"/>
                  </a:lnTo>
                  <a:lnTo>
                    <a:pt x="384454" y="133426"/>
                  </a:lnTo>
                  <a:lnTo>
                    <a:pt x="385787" y="134150"/>
                  </a:lnTo>
                  <a:lnTo>
                    <a:pt x="386105" y="134226"/>
                  </a:lnTo>
                  <a:lnTo>
                    <a:pt x="387096" y="134226"/>
                  </a:lnTo>
                  <a:lnTo>
                    <a:pt x="387743" y="133870"/>
                  </a:lnTo>
                  <a:lnTo>
                    <a:pt x="388607" y="132308"/>
                  </a:lnTo>
                  <a:lnTo>
                    <a:pt x="388264" y="131140"/>
                  </a:lnTo>
                  <a:lnTo>
                    <a:pt x="386295" y="130060"/>
                  </a:lnTo>
                  <a:close/>
                </a:path>
                <a:path w="415289" h="151129">
                  <a:moveTo>
                    <a:pt x="379247" y="126453"/>
                  </a:moveTo>
                  <a:lnTo>
                    <a:pt x="378129" y="126873"/>
                  </a:lnTo>
                  <a:lnTo>
                    <a:pt x="377215" y="128777"/>
                  </a:lnTo>
                  <a:lnTo>
                    <a:pt x="377647" y="129946"/>
                  </a:lnTo>
                  <a:lnTo>
                    <a:pt x="378879" y="130556"/>
                  </a:lnTo>
                  <a:lnTo>
                    <a:pt x="379183" y="130619"/>
                  </a:lnTo>
                  <a:lnTo>
                    <a:pt x="380174" y="130619"/>
                  </a:lnTo>
                  <a:lnTo>
                    <a:pt x="380847" y="130238"/>
                  </a:lnTo>
                  <a:lnTo>
                    <a:pt x="381673" y="128638"/>
                  </a:lnTo>
                  <a:lnTo>
                    <a:pt x="381304" y="127482"/>
                  </a:lnTo>
                  <a:lnTo>
                    <a:pt x="379247" y="126453"/>
                  </a:lnTo>
                  <a:close/>
                </a:path>
                <a:path w="415289" h="151129">
                  <a:moveTo>
                    <a:pt x="372135" y="123113"/>
                  </a:moveTo>
                  <a:lnTo>
                    <a:pt x="371055" y="123571"/>
                  </a:lnTo>
                  <a:lnTo>
                    <a:pt x="370179" y="125514"/>
                  </a:lnTo>
                  <a:lnTo>
                    <a:pt x="370662" y="126669"/>
                  </a:lnTo>
                  <a:lnTo>
                    <a:pt x="371894" y="127215"/>
                  </a:lnTo>
                  <a:lnTo>
                    <a:pt x="372160" y="127279"/>
                  </a:lnTo>
                  <a:lnTo>
                    <a:pt x="373151" y="127279"/>
                  </a:lnTo>
                  <a:lnTo>
                    <a:pt x="373849" y="126860"/>
                  </a:lnTo>
                  <a:lnTo>
                    <a:pt x="374611" y="125183"/>
                  </a:lnTo>
                  <a:lnTo>
                    <a:pt x="374180" y="124040"/>
                  </a:lnTo>
                  <a:lnTo>
                    <a:pt x="372135" y="123113"/>
                  </a:lnTo>
                  <a:close/>
                </a:path>
                <a:path w="415289" h="151129">
                  <a:moveTo>
                    <a:pt x="364883" y="120027"/>
                  </a:moveTo>
                  <a:lnTo>
                    <a:pt x="363791" y="120510"/>
                  </a:lnTo>
                  <a:lnTo>
                    <a:pt x="362991" y="122478"/>
                  </a:lnTo>
                  <a:lnTo>
                    <a:pt x="363499" y="123609"/>
                  </a:lnTo>
                  <a:lnTo>
                    <a:pt x="364731" y="124117"/>
                  </a:lnTo>
                  <a:lnTo>
                    <a:pt x="364998" y="124167"/>
                  </a:lnTo>
                  <a:lnTo>
                    <a:pt x="366001" y="124167"/>
                  </a:lnTo>
                  <a:lnTo>
                    <a:pt x="366699" y="123736"/>
                  </a:lnTo>
                  <a:lnTo>
                    <a:pt x="367436" y="122047"/>
                  </a:lnTo>
                  <a:lnTo>
                    <a:pt x="366991" y="120916"/>
                  </a:lnTo>
                  <a:lnTo>
                    <a:pt x="366026" y="120484"/>
                  </a:lnTo>
                  <a:lnTo>
                    <a:pt x="364883" y="120027"/>
                  </a:lnTo>
                  <a:close/>
                </a:path>
                <a:path w="415289" h="151129">
                  <a:moveTo>
                    <a:pt x="357568" y="117144"/>
                  </a:moveTo>
                  <a:lnTo>
                    <a:pt x="356501" y="117665"/>
                  </a:lnTo>
                  <a:lnTo>
                    <a:pt x="355752" y="119646"/>
                  </a:lnTo>
                  <a:lnTo>
                    <a:pt x="356311" y="120776"/>
                  </a:lnTo>
                  <a:lnTo>
                    <a:pt x="357530" y="121234"/>
                  </a:lnTo>
                  <a:lnTo>
                    <a:pt x="357771" y="121272"/>
                  </a:lnTo>
                  <a:lnTo>
                    <a:pt x="358762" y="121272"/>
                  </a:lnTo>
                  <a:lnTo>
                    <a:pt x="359486" y="120815"/>
                  </a:lnTo>
                  <a:lnTo>
                    <a:pt x="360172" y="119062"/>
                  </a:lnTo>
                  <a:lnTo>
                    <a:pt x="359689" y="117957"/>
                  </a:lnTo>
                  <a:lnTo>
                    <a:pt x="357568" y="117144"/>
                  </a:lnTo>
                  <a:close/>
                </a:path>
                <a:path w="415289" h="151129">
                  <a:moveTo>
                    <a:pt x="350202" y="114439"/>
                  </a:moveTo>
                  <a:lnTo>
                    <a:pt x="349161" y="114973"/>
                  </a:lnTo>
                  <a:lnTo>
                    <a:pt x="348449" y="116979"/>
                  </a:lnTo>
                  <a:lnTo>
                    <a:pt x="349021" y="118097"/>
                  </a:lnTo>
                  <a:lnTo>
                    <a:pt x="350240" y="118529"/>
                  </a:lnTo>
                  <a:lnTo>
                    <a:pt x="350456" y="118567"/>
                  </a:lnTo>
                  <a:lnTo>
                    <a:pt x="351459" y="118567"/>
                  </a:lnTo>
                  <a:lnTo>
                    <a:pt x="352196" y="118084"/>
                  </a:lnTo>
                  <a:lnTo>
                    <a:pt x="352831" y="116306"/>
                  </a:lnTo>
                  <a:lnTo>
                    <a:pt x="352323" y="115201"/>
                  </a:lnTo>
                  <a:lnTo>
                    <a:pt x="350202" y="114439"/>
                  </a:lnTo>
                  <a:close/>
                </a:path>
                <a:path w="415289" h="151129">
                  <a:moveTo>
                    <a:pt x="342798" y="111912"/>
                  </a:moveTo>
                  <a:lnTo>
                    <a:pt x="341693" y="112433"/>
                  </a:lnTo>
                  <a:lnTo>
                    <a:pt x="341007" y="114439"/>
                  </a:lnTo>
                  <a:lnTo>
                    <a:pt x="341541" y="115544"/>
                  </a:lnTo>
                  <a:lnTo>
                    <a:pt x="342900" y="116001"/>
                  </a:lnTo>
                  <a:lnTo>
                    <a:pt x="343090" y="116027"/>
                  </a:lnTo>
                  <a:lnTo>
                    <a:pt x="344106" y="116027"/>
                  </a:lnTo>
                  <a:lnTo>
                    <a:pt x="344855" y="115506"/>
                  </a:lnTo>
                  <a:lnTo>
                    <a:pt x="345314" y="114071"/>
                  </a:lnTo>
                  <a:lnTo>
                    <a:pt x="343166" y="114071"/>
                  </a:lnTo>
                  <a:lnTo>
                    <a:pt x="343788" y="112255"/>
                  </a:lnTo>
                  <a:lnTo>
                    <a:pt x="342798" y="111912"/>
                  </a:lnTo>
                  <a:close/>
                </a:path>
                <a:path w="415289" h="151129">
                  <a:moveTo>
                    <a:pt x="343865" y="112280"/>
                  </a:moveTo>
                  <a:lnTo>
                    <a:pt x="343166" y="114071"/>
                  </a:lnTo>
                  <a:lnTo>
                    <a:pt x="345314" y="114071"/>
                  </a:lnTo>
                  <a:lnTo>
                    <a:pt x="345439" y="113677"/>
                  </a:lnTo>
                  <a:lnTo>
                    <a:pt x="344881" y="112598"/>
                  </a:lnTo>
                  <a:lnTo>
                    <a:pt x="343865" y="112280"/>
                  </a:lnTo>
                  <a:close/>
                </a:path>
                <a:path w="415289" h="151129">
                  <a:moveTo>
                    <a:pt x="335305" y="109524"/>
                  </a:moveTo>
                  <a:lnTo>
                    <a:pt x="334289" y="110096"/>
                  </a:lnTo>
                  <a:lnTo>
                    <a:pt x="333654" y="112115"/>
                  </a:lnTo>
                  <a:lnTo>
                    <a:pt x="334263" y="113220"/>
                  </a:lnTo>
                  <a:lnTo>
                    <a:pt x="335470" y="113601"/>
                  </a:lnTo>
                  <a:lnTo>
                    <a:pt x="335864" y="113626"/>
                  </a:lnTo>
                  <a:lnTo>
                    <a:pt x="336676" y="113626"/>
                  </a:lnTo>
                  <a:lnTo>
                    <a:pt x="337426" y="113106"/>
                  </a:lnTo>
                  <a:lnTo>
                    <a:pt x="338010" y="111277"/>
                  </a:lnTo>
                  <a:lnTo>
                    <a:pt x="337451" y="110197"/>
                  </a:lnTo>
                  <a:lnTo>
                    <a:pt x="335305" y="109524"/>
                  </a:lnTo>
                  <a:close/>
                </a:path>
                <a:path w="415289" h="151129">
                  <a:moveTo>
                    <a:pt x="327799" y="107251"/>
                  </a:moveTo>
                  <a:lnTo>
                    <a:pt x="326796" y="107848"/>
                  </a:lnTo>
                  <a:lnTo>
                    <a:pt x="326199" y="109867"/>
                  </a:lnTo>
                  <a:lnTo>
                    <a:pt x="326821" y="110947"/>
                  </a:lnTo>
                  <a:lnTo>
                    <a:pt x="328015" y="111315"/>
                  </a:lnTo>
                  <a:lnTo>
                    <a:pt x="328396" y="111340"/>
                  </a:lnTo>
                  <a:lnTo>
                    <a:pt x="329209" y="111340"/>
                  </a:lnTo>
                  <a:lnTo>
                    <a:pt x="329971" y="110820"/>
                  </a:lnTo>
                  <a:lnTo>
                    <a:pt x="330542" y="108978"/>
                  </a:lnTo>
                  <a:lnTo>
                    <a:pt x="329984" y="107911"/>
                  </a:lnTo>
                  <a:lnTo>
                    <a:pt x="327799" y="107251"/>
                  </a:lnTo>
                  <a:close/>
                </a:path>
                <a:path w="415289" h="151129">
                  <a:moveTo>
                    <a:pt x="320294" y="105067"/>
                  </a:moveTo>
                  <a:lnTo>
                    <a:pt x="319227" y="105663"/>
                  </a:lnTo>
                  <a:lnTo>
                    <a:pt x="318643" y="107696"/>
                  </a:lnTo>
                  <a:lnTo>
                    <a:pt x="319227" y="108762"/>
                  </a:lnTo>
                  <a:lnTo>
                    <a:pt x="320548" y="109143"/>
                  </a:lnTo>
                  <a:lnTo>
                    <a:pt x="320903" y="109169"/>
                  </a:lnTo>
                  <a:lnTo>
                    <a:pt x="321741" y="109169"/>
                  </a:lnTo>
                  <a:lnTo>
                    <a:pt x="322516" y="108610"/>
                  </a:lnTo>
                  <a:lnTo>
                    <a:pt x="322906" y="107213"/>
                  </a:lnTo>
                  <a:lnTo>
                    <a:pt x="320776" y="107213"/>
                  </a:lnTo>
                  <a:lnTo>
                    <a:pt x="321310" y="105371"/>
                  </a:lnTo>
                  <a:lnTo>
                    <a:pt x="320294" y="105067"/>
                  </a:lnTo>
                  <a:close/>
                </a:path>
                <a:path w="415289" h="151129">
                  <a:moveTo>
                    <a:pt x="321424" y="105397"/>
                  </a:moveTo>
                  <a:lnTo>
                    <a:pt x="320776" y="107213"/>
                  </a:lnTo>
                  <a:lnTo>
                    <a:pt x="322906" y="107213"/>
                  </a:lnTo>
                  <a:lnTo>
                    <a:pt x="323037" y="106743"/>
                  </a:lnTo>
                  <a:lnTo>
                    <a:pt x="322440" y="105689"/>
                  </a:lnTo>
                  <a:lnTo>
                    <a:pt x="321424" y="105397"/>
                  </a:lnTo>
                  <a:close/>
                </a:path>
                <a:path w="415289" h="151129">
                  <a:moveTo>
                    <a:pt x="312813" y="102933"/>
                  </a:moveTo>
                  <a:lnTo>
                    <a:pt x="311734" y="103492"/>
                  </a:lnTo>
                  <a:lnTo>
                    <a:pt x="311124" y="105524"/>
                  </a:lnTo>
                  <a:lnTo>
                    <a:pt x="311696" y="106603"/>
                  </a:lnTo>
                  <a:lnTo>
                    <a:pt x="312712" y="106908"/>
                  </a:lnTo>
                  <a:lnTo>
                    <a:pt x="313207" y="107035"/>
                  </a:lnTo>
                  <a:lnTo>
                    <a:pt x="314223" y="107035"/>
                  </a:lnTo>
                  <a:lnTo>
                    <a:pt x="314985" y="106489"/>
                  </a:lnTo>
                  <a:lnTo>
                    <a:pt x="315404" y="105067"/>
                  </a:lnTo>
                  <a:lnTo>
                    <a:pt x="313270" y="105067"/>
                  </a:lnTo>
                  <a:lnTo>
                    <a:pt x="313829" y="103225"/>
                  </a:lnTo>
                  <a:lnTo>
                    <a:pt x="312813" y="102933"/>
                  </a:lnTo>
                  <a:close/>
                </a:path>
                <a:path w="415289" h="151129">
                  <a:moveTo>
                    <a:pt x="313931" y="103263"/>
                  </a:moveTo>
                  <a:lnTo>
                    <a:pt x="313270" y="105067"/>
                  </a:lnTo>
                  <a:lnTo>
                    <a:pt x="315404" y="105067"/>
                  </a:lnTo>
                  <a:lnTo>
                    <a:pt x="315531" y="104635"/>
                  </a:lnTo>
                  <a:lnTo>
                    <a:pt x="314947" y="103568"/>
                  </a:lnTo>
                  <a:lnTo>
                    <a:pt x="313931" y="103263"/>
                  </a:lnTo>
                  <a:close/>
                </a:path>
                <a:path w="415289" h="151129">
                  <a:moveTo>
                    <a:pt x="305409" y="100558"/>
                  </a:moveTo>
                  <a:lnTo>
                    <a:pt x="304393" y="101117"/>
                  </a:lnTo>
                  <a:lnTo>
                    <a:pt x="303720" y="103136"/>
                  </a:lnTo>
                  <a:lnTo>
                    <a:pt x="304330" y="104241"/>
                  </a:lnTo>
                  <a:lnTo>
                    <a:pt x="305536" y="104635"/>
                  </a:lnTo>
                  <a:lnTo>
                    <a:pt x="305943" y="104660"/>
                  </a:lnTo>
                  <a:lnTo>
                    <a:pt x="306743" y="104660"/>
                  </a:lnTo>
                  <a:lnTo>
                    <a:pt x="307492" y="104165"/>
                  </a:lnTo>
                  <a:lnTo>
                    <a:pt x="308101" y="102349"/>
                  </a:lnTo>
                  <a:lnTo>
                    <a:pt x="307555" y="101257"/>
                  </a:lnTo>
                  <a:lnTo>
                    <a:pt x="305409" y="100558"/>
                  </a:lnTo>
                  <a:close/>
                </a:path>
                <a:path w="415289" h="151129">
                  <a:moveTo>
                    <a:pt x="297992" y="98107"/>
                  </a:moveTo>
                  <a:lnTo>
                    <a:pt x="296913" y="98653"/>
                  </a:lnTo>
                  <a:lnTo>
                    <a:pt x="296252" y="100672"/>
                  </a:lnTo>
                  <a:lnTo>
                    <a:pt x="296799" y="101752"/>
                  </a:lnTo>
                  <a:lnTo>
                    <a:pt x="297942" y="102133"/>
                  </a:lnTo>
                  <a:lnTo>
                    <a:pt x="298335" y="102222"/>
                  </a:lnTo>
                  <a:lnTo>
                    <a:pt x="299338" y="102222"/>
                  </a:lnTo>
                  <a:lnTo>
                    <a:pt x="300100" y="101701"/>
                  </a:lnTo>
                  <a:lnTo>
                    <a:pt x="300553" y="100253"/>
                  </a:lnTo>
                  <a:lnTo>
                    <a:pt x="298399" y="100253"/>
                  </a:lnTo>
                  <a:lnTo>
                    <a:pt x="299008" y="98437"/>
                  </a:lnTo>
                  <a:lnTo>
                    <a:pt x="297992" y="98107"/>
                  </a:lnTo>
                  <a:close/>
                </a:path>
                <a:path w="415289" h="151129">
                  <a:moveTo>
                    <a:pt x="299110" y="98463"/>
                  </a:moveTo>
                  <a:lnTo>
                    <a:pt x="298399" y="100253"/>
                  </a:lnTo>
                  <a:lnTo>
                    <a:pt x="300553" y="100253"/>
                  </a:lnTo>
                  <a:lnTo>
                    <a:pt x="300672" y="99872"/>
                  </a:lnTo>
                  <a:lnTo>
                    <a:pt x="300113" y="98793"/>
                  </a:lnTo>
                  <a:lnTo>
                    <a:pt x="299110" y="98463"/>
                  </a:lnTo>
                  <a:close/>
                </a:path>
                <a:path w="415289" h="151129">
                  <a:moveTo>
                    <a:pt x="290461" y="95796"/>
                  </a:moveTo>
                  <a:lnTo>
                    <a:pt x="289458" y="96405"/>
                  </a:lnTo>
                  <a:lnTo>
                    <a:pt x="288874" y="98437"/>
                  </a:lnTo>
                  <a:lnTo>
                    <a:pt x="289509" y="99517"/>
                  </a:lnTo>
                  <a:lnTo>
                    <a:pt x="290703" y="99872"/>
                  </a:lnTo>
                  <a:lnTo>
                    <a:pt x="291071" y="99898"/>
                  </a:lnTo>
                  <a:lnTo>
                    <a:pt x="291896" y="99898"/>
                  </a:lnTo>
                  <a:lnTo>
                    <a:pt x="292658" y="99352"/>
                  </a:lnTo>
                  <a:lnTo>
                    <a:pt x="293217" y="97497"/>
                  </a:lnTo>
                  <a:lnTo>
                    <a:pt x="292633" y="96431"/>
                  </a:lnTo>
                  <a:lnTo>
                    <a:pt x="291617" y="96126"/>
                  </a:lnTo>
                  <a:lnTo>
                    <a:pt x="291477" y="96100"/>
                  </a:lnTo>
                  <a:lnTo>
                    <a:pt x="290461" y="95796"/>
                  </a:lnTo>
                  <a:close/>
                </a:path>
                <a:path w="415289" h="151129">
                  <a:moveTo>
                    <a:pt x="282790" y="93865"/>
                  </a:moveTo>
                  <a:lnTo>
                    <a:pt x="281749" y="94513"/>
                  </a:lnTo>
                  <a:lnTo>
                    <a:pt x="281292" y="96583"/>
                  </a:lnTo>
                  <a:lnTo>
                    <a:pt x="281927" y="97612"/>
                  </a:lnTo>
                  <a:lnTo>
                    <a:pt x="283108" y="97878"/>
                  </a:lnTo>
                  <a:lnTo>
                    <a:pt x="283514" y="97916"/>
                  </a:lnTo>
                  <a:lnTo>
                    <a:pt x="284403" y="97916"/>
                  </a:lnTo>
                  <a:lnTo>
                    <a:pt x="285191" y="97307"/>
                  </a:lnTo>
                  <a:lnTo>
                    <a:pt x="285623" y="95376"/>
                  </a:lnTo>
                  <a:lnTo>
                    <a:pt x="284962" y="94361"/>
                  </a:lnTo>
                  <a:lnTo>
                    <a:pt x="282790" y="93865"/>
                  </a:lnTo>
                  <a:close/>
                </a:path>
                <a:path w="415289" h="151129">
                  <a:moveTo>
                    <a:pt x="252907" y="92710"/>
                  </a:moveTo>
                  <a:lnTo>
                    <a:pt x="251040" y="93700"/>
                  </a:lnTo>
                  <a:lnTo>
                    <a:pt x="250710" y="94919"/>
                  </a:lnTo>
                  <a:lnTo>
                    <a:pt x="251548" y="96507"/>
                  </a:lnTo>
                  <a:lnTo>
                    <a:pt x="252222" y="96875"/>
                  </a:lnTo>
                  <a:lnTo>
                    <a:pt x="253212" y="96875"/>
                  </a:lnTo>
                  <a:lnTo>
                    <a:pt x="253517" y="96799"/>
                  </a:lnTo>
                  <a:lnTo>
                    <a:pt x="254749" y="96151"/>
                  </a:lnTo>
                  <a:lnTo>
                    <a:pt x="255092" y="94983"/>
                  </a:lnTo>
                  <a:lnTo>
                    <a:pt x="254038" y="93002"/>
                  </a:lnTo>
                  <a:lnTo>
                    <a:pt x="252907" y="92710"/>
                  </a:lnTo>
                  <a:close/>
                </a:path>
                <a:path w="415289" h="151129">
                  <a:moveTo>
                    <a:pt x="275018" y="92417"/>
                  </a:moveTo>
                  <a:lnTo>
                    <a:pt x="274015" y="93116"/>
                  </a:lnTo>
                  <a:lnTo>
                    <a:pt x="273646" y="95199"/>
                  </a:lnTo>
                  <a:lnTo>
                    <a:pt x="274345" y="96202"/>
                  </a:lnTo>
                  <a:lnTo>
                    <a:pt x="275640" y="96431"/>
                  </a:lnTo>
                  <a:lnTo>
                    <a:pt x="276771" y="96431"/>
                  </a:lnTo>
                  <a:lnTo>
                    <a:pt x="277583" y="95770"/>
                  </a:lnTo>
                  <a:lnTo>
                    <a:pt x="277926" y="93789"/>
                  </a:lnTo>
                  <a:lnTo>
                    <a:pt x="277215" y="92798"/>
                  </a:lnTo>
                  <a:lnTo>
                    <a:pt x="275018" y="92417"/>
                  </a:lnTo>
                  <a:close/>
                </a:path>
                <a:path w="415289" h="151129">
                  <a:moveTo>
                    <a:pt x="267144" y="91389"/>
                  </a:moveTo>
                  <a:lnTo>
                    <a:pt x="266179" y="92151"/>
                  </a:lnTo>
                  <a:lnTo>
                    <a:pt x="265963" y="94272"/>
                  </a:lnTo>
                  <a:lnTo>
                    <a:pt x="266738" y="95211"/>
                  </a:lnTo>
                  <a:lnTo>
                    <a:pt x="268122" y="95338"/>
                  </a:lnTo>
                  <a:lnTo>
                    <a:pt x="269100" y="95338"/>
                  </a:lnTo>
                  <a:lnTo>
                    <a:pt x="269938" y="94589"/>
                  </a:lnTo>
                  <a:lnTo>
                    <a:pt x="270129" y="92532"/>
                  </a:lnTo>
                  <a:lnTo>
                    <a:pt x="269341" y="91605"/>
                  </a:lnTo>
                  <a:lnTo>
                    <a:pt x="268287" y="91516"/>
                  </a:lnTo>
                  <a:lnTo>
                    <a:pt x="267144" y="91389"/>
                  </a:lnTo>
                  <a:close/>
                </a:path>
                <a:path w="415289" h="151129">
                  <a:moveTo>
                    <a:pt x="261162" y="91198"/>
                  </a:moveTo>
                  <a:lnTo>
                    <a:pt x="258991" y="91363"/>
                  </a:lnTo>
                  <a:lnTo>
                    <a:pt x="258488" y="91998"/>
                  </a:lnTo>
                  <a:lnTo>
                    <a:pt x="258391" y="94107"/>
                  </a:lnTo>
                  <a:lnTo>
                    <a:pt x="258406" y="94335"/>
                  </a:lnTo>
                  <a:lnTo>
                    <a:pt x="259308" y="95110"/>
                  </a:lnTo>
                  <a:lnTo>
                    <a:pt x="260362" y="95110"/>
                  </a:lnTo>
                  <a:lnTo>
                    <a:pt x="261518" y="95021"/>
                  </a:lnTo>
                  <a:lnTo>
                    <a:pt x="262280" y="94107"/>
                  </a:lnTo>
                  <a:lnTo>
                    <a:pt x="262128" y="91998"/>
                  </a:lnTo>
                  <a:lnTo>
                    <a:pt x="261162" y="91198"/>
                  </a:lnTo>
                  <a:close/>
                </a:path>
                <a:path w="415289" h="151129">
                  <a:moveTo>
                    <a:pt x="248119" y="86867"/>
                  </a:moveTo>
                  <a:lnTo>
                    <a:pt x="246913" y="86982"/>
                  </a:lnTo>
                  <a:lnTo>
                    <a:pt x="245567" y="88607"/>
                  </a:lnTo>
                  <a:lnTo>
                    <a:pt x="245668" y="89827"/>
                  </a:lnTo>
                  <a:lnTo>
                    <a:pt x="246951" y="90881"/>
                  </a:lnTo>
                  <a:lnTo>
                    <a:pt x="247383" y="91020"/>
                  </a:lnTo>
                  <a:lnTo>
                    <a:pt x="248373" y="91020"/>
                  </a:lnTo>
                  <a:lnTo>
                    <a:pt x="248920" y="90779"/>
                  </a:lnTo>
                  <a:lnTo>
                    <a:pt x="249974" y="89484"/>
                  </a:lnTo>
                  <a:lnTo>
                    <a:pt x="249924" y="89014"/>
                  </a:lnTo>
                  <a:lnTo>
                    <a:pt x="247713" y="89014"/>
                  </a:lnTo>
                  <a:lnTo>
                    <a:pt x="248945" y="87541"/>
                  </a:lnTo>
                  <a:lnTo>
                    <a:pt x="248119" y="86867"/>
                  </a:lnTo>
                  <a:close/>
                </a:path>
                <a:path w="415289" h="151129">
                  <a:moveTo>
                    <a:pt x="249021" y="87617"/>
                  </a:moveTo>
                  <a:lnTo>
                    <a:pt x="247713" y="89014"/>
                  </a:lnTo>
                  <a:lnTo>
                    <a:pt x="249924" y="89014"/>
                  </a:lnTo>
                  <a:lnTo>
                    <a:pt x="249847" y="88277"/>
                  </a:lnTo>
                  <a:lnTo>
                    <a:pt x="249021" y="87617"/>
                  </a:lnTo>
                  <a:close/>
                </a:path>
                <a:path w="415289" h="151129">
                  <a:moveTo>
                    <a:pt x="241261" y="82473"/>
                  </a:moveTo>
                  <a:lnTo>
                    <a:pt x="240131" y="82816"/>
                  </a:lnTo>
                  <a:lnTo>
                    <a:pt x="239090" y="84670"/>
                  </a:lnTo>
                  <a:lnTo>
                    <a:pt x="239445" y="85864"/>
                  </a:lnTo>
                  <a:lnTo>
                    <a:pt x="240677" y="86563"/>
                  </a:lnTo>
                  <a:lnTo>
                    <a:pt x="241020" y="86652"/>
                  </a:lnTo>
                  <a:lnTo>
                    <a:pt x="242011" y="86652"/>
                  </a:lnTo>
                  <a:lnTo>
                    <a:pt x="242646" y="86309"/>
                  </a:lnTo>
                  <a:lnTo>
                    <a:pt x="243535" y="84785"/>
                  </a:lnTo>
                  <a:lnTo>
                    <a:pt x="243230" y="83616"/>
                  </a:lnTo>
                  <a:lnTo>
                    <a:pt x="242316" y="83070"/>
                  </a:lnTo>
                  <a:lnTo>
                    <a:pt x="241261" y="82473"/>
                  </a:lnTo>
                  <a:close/>
                </a:path>
                <a:path w="415289" h="151129">
                  <a:moveTo>
                    <a:pt x="234137" y="78905"/>
                  </a:moveTo>
                  <a:lnTo>
                    <a:pt x="233006" y="79311"/>
                  </a:lnTo>
                  <a:lnTo>
                    <a:pt x="232105" y="81241"/>
                  </a:lnTo>
                  <a:lnTo>
                    <a:pt x="232511" y="82384"/>
                  </a:lnTo>
                  <a:lnTo>
                    <a:pt x="233857" y="83007"/>
                  </a:lnTo>
                  <a:lnTo>
                    <a:pt x="234137" y="83070"/>
                  </a:lnTo>
                  <a:lnTo>
                    <a:pt x="235127" y="83070"/>
                  </a:lnTo>
                  <a:lnTo>
                    <a:pt x="235813" y="82651"/>
                  </a:lnTo>
                  <a:lnTo>
                    <a:pt x="236600" y="81000"/>
                  </a:lnTo>
                  <a:lnTo>
                    <a:pt x="236181" y="79857"/>
                  </a:lnTo>
                  <a:lnTo>
                    <a:pt x="234137" y="78905"/>
                  </a:lnTo>
                  <a:close/>
                </a:path>
                <a:path w="415289" h="151129">
                  <a:moveTo>
                    <a:pt x="226987" y="75679"/>
                  </a:moveTo>
                  <a:lnTo>
                    <a:pt x="225856" y="76111"/>
                  </a:lnTo>
                  <a:lnTo>
                    <a:pt x="224980" y="78041"/>
                  </a:lnTo>
                  <a:lnTo>
                    <a:pt x="225412" y="79184"/>
                  </a:lnTo>
                  <a:lnTo>
                    <a:pt x="226771" y="79794"/>
                  </a:lnTo>
                  <a:lnTo>
                    <a:pt x="227025" y="79844"/>
                  </a:lnTo>
                  <a:lnTo>
                    <a:pt x="228028" y="79844"/>
                  </a:lnTo>
                  <a:lnTo>
                    <a:pt x="228726" y="79413"/>
                  </a:lnTo>
                  <a:lnTo>
                    <a:pt x="229402" y="77863"/>
                  </a:lnTo>
                  <a:lnTo>
                    <a:pt x="227164" y="77863"/>
                  </a:lnTo>
                  <a:lnTo>
                    <a:pt x="227947" y="76161"/>
                  </a:lnTo>
                  <a:lnTo>
                    <a:pt x="226987" y="75679"/>
                  </a:lnTo>
                  <a:close/>
                </a:path>
                <a:path w="415289" h="151129">
                  <a:moveTo>
                    <a:pt x="228053" y="76161"/>
                  </a:moveTo>
                  <a:lnTo>
                    <a:pt x="227164" y="77863"/>
                  </a:lnTo>
                  <a:lnTo>
                    <a:pt x="229402" y="77863"/>
                  </a:lnTo>
                  <a:lnTo>
                    <a:pt x="229463" y="77724"/>
                  </a:lnTo>
                  <a:lnTo>
                    <a:pt x="229019" y="76593"/>
                  </a:lnTo>
                  <a:lnTo>
                    <a:pt x="228053" y="76161"/>
                  </a:lnTo>
                  <a:close/>
                </a:path>
                <a:path w="415289" h="151129">
                  <a:moveTo>
                    <a:pt x="219938" y="72402"/>
                  </a:moveTo>
                  <a:lnTo>
                    <a:pt x="218833" y="72834"/>
                  </a:lnTo>
                  <a:lnTo>
                    <a:pt x="217932" y="74764"/>
                  </a:lnTo>
                  <a:lnTo>
                    <a:pt x="218401" y="75920"/>
                  </a:lnTo>
                  <a:lnTo>
                    <a:pt x="219621" y="76504"/>
                  </a:lnTo>
                  <a:lnTo>
                    <a:pt x="219913" y="76568"/>
                  </a:lnTo>
                  <a:lnTo>
                    <a:pt x="220903" y="76568"/>
                  </a:lnTo>
                  <a:lnTo>
                    <a:pt x="221589" y="76161"/>
                  </a:lnTo>
                  <a:lnTo>
                    <a:pt x="222389" y="74523"/>
                  </a:lnTo>
                  <a:lnTo>
                    <a:pt x="221983" y="73380"/>
                  </a:lnTo>
                  <a:lnTo>
                    <a:pt x="221030" y="72910"/>
                  </a:lnTo>
                  <a:lnTo>
                    <a:pt x="219938" y="72402"/>
                  </a:lnTo>
                  <a:close/>
                </a:path>
                <a:path w="415289" h="151129">
                  <a:moveTo>
                    <a:pt x="212877" y="69049"/>
                  </a:moveTo>
                  <a:lnTo>
                    <a:pt x="211772" y="69494"/>
                  </a:lnTo>
                  <a:lnTo>
                    <a:pt x="210883" y="71412"/>
                  </a:lnTo>
                  <a:lnTo>
                    <a:pt x="211340" y="72580"/>
                  </a:lnTo>
                  <a:lnTo>
                    <a:pt x="212572" y="73151"/>
                  </a:lnTo>
                  <a:lnTo>
                    <a:pt x="212851" y="73215"/>
                  </a:lnTo>
                  <a:lnTo>
                    <a:pt x="213842" y="73215"/>
                  </a:lnTo>
                  <a:lnTo>
                    <a:pt x="214528" y="72821"/>
                  </a:lnTo>
                  <a:lnTo>
                    <a:pt x="215328" y="71183"/>
                  </a:lnTo>
                  <a:lnTo>
                    <a:pt x="214934" y="70027"/>
                  </a:lnTo>
                  <a:lnTo>
                    <a:pt x="212877" y="69049"/>
                  </a:lnTo>
                  <a:close/>
                </a:path>
                <a:path w="415289" h="151129">
                  <a:moveTo>
                    <a:pt x="205803" y="65722"/>
                  </a:moveTo>
                  <a:lnTo>
                    <a:pt x="204673" y="66141"/>
                  </a:lnTo>
                  <a:lnTo>
                    <a:pt x="203771" y="68059"/>
                  </a:lnTo>
                  <a:lnTo>
                    <a:pt x="204177" y="69202"/>
                  </a:lnTo>
                  <a:lnTo>
                    <a:pt x="205524" y="69824"/>
                  </a:lnTo>
                  <a:lnTo>
                    <a:pt x="205803" y="69888"/>
                  </a:lnTo>
                  <a:lnTo>
                    <a:pt x="206794" y="69888"/>
                  </a:lnTo>
                  <a:lnTo>
                    <a:pt x="207492" y="69481"/>
                  </a:lnTo>
                  <a:lnTo>
                    <a:pt x="208267" y="67817"/>
                  </a:lnTo>
                  <a:lnTo>
                    <a:pt x="207848" y="66675"/>
                  </a:lnTo>
                  <a:lnTo>
                    <a:pt x="205803" y="65722"/>
                  </a:lnTo>
                  <a:close/>
                </a:path>
                <a:path w="415289" h="151129">
                  <a:moveTo>
                    <a:pt x="198704" y="62445"/>
                  </a:moveTo>
                  <a:lnTo>
                    <a:pt x="197624" y="62903"/>
                  </a:lnTo>
                  <a:lnTo>
                    <a:pt x="196735" y="64820"/>
                  </a:lnTo>
                  <a:lnTo>
                    <a:pt x="197218" y="65976"/>
                  </a:lnTo>
                  <a:lnTo>
                    <a:pt x="198437" y="66548"/>
                  </a:lnTo>
                  <a:lnTo>
                    <a:pt x="198716" y="66611"/>
                  </a:lnTo>
                  <a:lnTo>
                    <a:pt x="199707" y="66611"/>
                  </a:lnTo>
                  <a:lnTo>
                    <a:pt x="200393" y="66192"/>
                  </a:lnTo>
                  <a:lnTo>
                    <a:pt x="201180" y="64541"/>
                  </a:lnTo>
                  <a:lnTo>
                    <a:pt x="200761" y="63398"/>
                  </a:lnTo>
                  <a:lnTo>
                    <a:pt x="198704" y="62445"/>
                  </a:lnTo>
                  <a:close/>
                </a:path>
                <a:path w="415289" h="151129">
                  <a:moveTo>
                    <a:pt x="191541" y="59270"/>
                  </a:moveTo>
                  <a:lnTo>
                    <a:pt x="190461" y="59740"/>
                  </a:lnTo>
                  <a:lnTo>
                    <a:pt x="189611" y="61683"/>
                  </a:lnTo>
                  <a:lnTo>
                    <a:pt x="190119" y="62839"/>
                  </a:lnTo>
                  <a:lnTo>
                    <a:pt x="191338" y="63373"/>
                  </a:lnTo>
                  <a:lnTo>
                    <a:pt x="191604" y="63423"/>
                  </a:lnTo>
                  <a:lnTo>
                    <a:pt x="192595" y="63423"/>
                  </a:lnTo>
                  <a:lnTo>
                    <a:pt x="193306" y="62991"/>
                  </a:lnTo>
                  <a:lnTo>
                    <a:pt x="194043" y="61302"/>
                  </a:lnTo>
                  <a:lnTo>
                    <a:pt x="193598" y="60172"/>
                  </a:lnTo>
                  <a:lnTo>
                    <a:pt x="191541" y="59270"/>
                  </a:lnTo>
                  <a:close/>
                </a:path>
                <a:path w="415289" h="151129">
                  <a:moveTo>
                    <a:pt x="184251" y="56261"/>
                  </a:moveTo>
                  <a:lnTo>
                    <a:pt x="183134" y="56756"/>
                  </a:lnTo>
                  <a:lnTo>
                    <a:pt x="182359" y="58724"/>
                  </a:lnTo>
                  <a:lnTo>
                    <a:pt x="182854" y="59842"/>
                  </a:lnTo>
                  <a:lnTo>
                    <a:pt x="184200" y="60363"/>
                  </a:lnTo>
                  <a:lnTo>
                    <a:pt x="184429" y="60401"/>
                  </a:lnTo>
                  <a:lnTo>
                    <a:pt x="185432" y="60401"/>
                  </a:lnTo>
                  <a:lnTo>
                    <a:pt x="186169" y="59931"/>
                  </a:lnTo>
                  <a:lnTo>
                    <a:pt x="186829" y="58165"/>
                  </a:lnTo>
                  <a:lnTo>
                    <a:pt x="186321" y="57061"/>
                  </a:lnTo>
                  <a:lnTo>
                    <a:pt x="185229" y="56654"/>
                  </a:lnTo>
                  <a:lnTo>
                    <a:pt x="184251" y="56261"/>
                  </a:lnTo>
                  <a:close/>
                </a:path>
                <a:path w="415289" h="151129">
                  <a:moveTo>
                    <a:pt x="176809" y="53632"/>
                  </a:moveTo>
                  <a:lnTo>
                    <a:pt x="175717" y="54165"/>
                  </a:lnTo>
                  <a:lnTo>
                    <a:pt x="175031" y="56172"/>
                  </a:lnTo>
                  <a:lnTo>
                    <a:pt x="175564" y="57264"/>
                  </a:lnTo>
                  <a:lnTo>
                    <a:pt x="176555" y="57607"/>
                  </a:lnTo>
                  <a:lnTo>
                    <a:pt x="177114" y="57759"/>
                  </a:lnTo>
                  <a:lnTo>
                    <a:pt x="178117" y="57759"/>
                  </a:lnTo>
                  <a:lnTo>
                    <a:pt x="178879" y="57238"/>
                  </a:lnTo>
                  <a:lnTo>
                    <a:pt x="179337" y="55803"/>
                  </a:lnTo>
                  <a:lnTo>
                    <a:pt x="177190" y="55803"/>
                  </a:lnTo>
                  <a:lnTo>
                    <a:pt x="177812" y="53975"/>
                  </a:lnTo>
                  <a:lnTo>
                    <a:pt x="176809" y="53632"/>
                  </a:lnTo>
                  <a:close/>
                </a:path>
                <a:path w="415289" h="151129">
                  <a:moveTo>
                    <a:pt x="177888" y="54013"/>
                  </a:moveTo>
                  <a:lnTo>
                    <a:pt x="177190" y="55803"/>
                  </a:lnTo>
                  <a:lnTo>
                    <a:pt x="179337" y="55803"/>
                  </a:lnTo>
                  <a:lnTo>
                    <a:pt x="179463" y="55410"/>
                  </a:lnTo>
                  <a:lnTo>
                    <a:pt x="178904" y="54330"/>
                  </a:lnTo>
                  <a:lnTo>
                    <a:pt x="177888" y="54013"/>
                  </a:lnTo>
                  <a:close/>
                </a:path>
                <a:path w="415289" h="151129">
                  <a:moveTo>
                    <a:pt x="169240" y="51333"/>
                  </a:moveTo>
                  <a:lnTo>
                    <a:pt x="168236" y="51930"/>
                  </a:lnTo>
                  <a:lnTo>
                    <a:pt x="167652" y="53962"/>
                  </a:lnTo>
                  <a:lnTo>
                    <a:pt x="168287" y="55041"/>
                  </a:lnTo>
                  <a:lnTo>
                    <a:pt x="169481" y="55397"/>
                  </a:lnTo>
                  <a:lnTo>
                    <a:pt x="169849" y="55422"/>
                  </a:lnTo>
                  <a:lnTo>
                    <a:pt x="170675" y="55422"/>
                  </a:lnTo>
                  <a:lnTo>
                    <a:pt x="171450" y="54889"/>
                  </a:lnTo>
                  <a:lnTo>
                    <a:pt x="171996" y="53035"/>
                  </a:lnTo>
                  <a:lnTo>
                    <a:pt x="171411" y="51968"/>
                  </a:lnTo>
                  <a:lnTo>
                    <a:pt x="169240" y="51333"/>
                  </a:lnTo>
                  <a:close/>
                </a:path>
                <a:path w="415289" h="151129">
                  <a:moveTo>
                    <a:pt x="161658" y="49288"/>
                  </a:moveTo>
                  <a:lnTo>
                    <a:pt x="160591" y="49911"/>
                  </a:lnTo>
                  <a:lnTo>
                    <a:pt x="160070" y="51968"/>
                  </a:lnTo>
                  <a:lnTo>
                    <a:pt x="160693" y="53009"/>
                  </a:lnTo>
                  <a:lnTo>
                    <a:pt x="162013" y="53352"/>
                  </a:lnTo>
                  <a:lnTo>
                    <a:pt x="163199" y="53352"/>
                  </a:lnTo>
                  <a:lnTo>
                    <a:pt x="163969" y="52781"/>
                  </a:lnTo>
                  <a:lnTo>
                    <a:pt x="164305" y="51409"/>
                  </a:lnTo>
                  <a:lnTo>
                    <a:pt x="162191" y="51409"/>
                  </a:lnTo>
                  <a:lnTo>
                    <a:pt x="162674" y="49555"/>
                  </a:lnTo>
                  <a:lnTo>
                    <a:pt x="161658" y="49288"/>
                  </a:lnTo>
                  <a:close/>
                </a:path>
                <a:path w="415289" h="151129">
                  <a:moveTo>
                    <a:pt x="162763" y="49580"/>
                  </a:moveTo>
                  <a:lnTo>
                    <a:pt x="162191" y="51409"/>
                  </a:lnTo>
                  <a:lnTo>
                    <a:pt x="164305" y="51409"/>
                  </a:lnTo>
                  <a:lnTo>
                    <a:pt x="164439" y="50863"/>
                  </a:lnTo>
                  <a:lnTo>
                    <a:pt x="163791" y="49834"/>
                  </a:lnTo>
                  <a:lnTo>
                    <a:pt x="162763" y="49580"/>
                  </a:lnTo>
                  <a:close/>
                </a:path>
                <a:path w="415289" h="151129">
                  <a:moveTo>
                    <a:pt x="153962" y="47536"/>
                  </a:moveTo>
                  <a:lnTo>
                    <a:pt x="152996" y="48209"/>
                  </a:lnTo>
                  <a:lnTo>
                    <a:pt x="152552" y="50266"/>
                  </a:lnTo>
                  <a:lnTo>
                    <a:pt x="153276" y="51308"/>
                  </a:lnTo>
                  <a:lnTo>
                    <a:pt x="154305" y="51536"/>
                  </a:lnTo>
                  <a:lnTo>
                    <a:pt x="154724" y="51574"/>
                  </a:lnTo>
                  <a:lnTo>
                    <a:pt x="155600" y="51574"/>
                  </a:lnTo>
                  <a:lnTo>
                    <a:pt x="156400" y="50965"/>
                  </a:lnTo>
                  <a:lnTo>
                    <a:pt x="156819" y="49034"/>
                  </a:lnTo>
                  <a:lnTo>
                    <a:pt x="156171" y="48006"/>
                  </a:lnTo>
                  <a:lnTo>
                    <a:pt x="153962" y="47536"/>
                  </a:lnTo>
                  <a:close/>
                </a:path>
                <a:path w="415289" h="151129">
                  <a:moveTo>
                    <a:pt x="146291" y="45961"/>
                  </a:moveTo>
                  <a:lnTo>
                    <a:pt x="145287" y="46634"/>
                  </a:lnTo>
                  <a:lnTo>
                    <a:pt x="144856" y="48704"/>
                  </a:lnTo>
                  <a:lnTo>
                    <a:pt x="145542" y="49733"/>
                  </a:lnTo>
                  <a:lnTo>
                    <a:pt x="146596" y="49949"/>
                  </a:lnTo>
                  <a:lnTo>
                    <a:pt x="147066" y="49999"/>
                  </a:lnTo>
                  <a:lnTo>
                    <a:pt x="147955" y="49999"/>
                  </a:lnTo>
                  <a:lnTo>
                    <a:pt x="148717" y="49364"/>
                  </a:lnTo>
                  <a:lnTo>
                    <a:pt x="149110" y="47409"/>
                  </a:lnTo>
                  <a:lnTo>
                    <a:pt x="148399" y="46393"/>
                  </a:lnTo>
                  <a:lnTo>
                    <a:pt x="146291" y="45961"/>
                  </a:lnTo>
                  <a:close/>
                </a:path>
                <a:path w="415289" h="151129">
                  <a:moveTo>
                    <a:pt x="116433" y="45326"/>
                  </a:moveTo>
                  <a:lnTo>
                    <a:pt x="114795" y="46685"/>
                  </a:lnTo>
                  <a:lnTo>
                    <a:pt x="114681" y="47891"/>
                  </a:lnTo>
                  <a:lnTo>
                    <a:pt x="115811" y="49250"/>
                  </a:lnTo>
                  <a:lnTo>
                    <a:pt x="116344" y="49491"/>
                  </a:lnTo>
                  <a:lnTo>
                    <a:pt x="117322" y="49491"/>
                  </a:lnTo>
                  <a:lnTo>
                    <a:pt x="117754" y="49339"/>
                  </a:lnTo>
                  <a:lnTo>
                    <a:pt x="118935" y="48361"/>
                  </a:lnTo>
                  <a:lnTo>
                    <a:pt x="119037" y="47142"/>
                  </a:lnTo>
                  <a:lnTo>
                    <a:pt x="117640" y="45440"/>
                  </a:lnTo>
                  <a:lnTo>
                    <a:pt x="116433" y="45326"/>
                  </a:lnTo>
                  <a:close/>
                </a:path>
                <a:path w="415289" h="151129">
                  <a:moveTo>
                    <a:pt x="138480" y="44589"/>
                  </a:moveTo>
                  <a:lnTo>
                    <a:pt x="137579" y="45313"/>
                  </a:lnTo>
                  <a:lnTo>
                    <a:pt x="137261" y="47409"/>
                  </a:lnTo>
                  <a:lnTo>
                    <a:pt x="138049" y="48399"/>
                  </a:lnTo>
                  <a:lnTo>
                    <a:pt x="139382" y="48577"/>
                  </a:lnTo>
                  <a:lnTo>
                    <a:pt x="140322" y="48577"/>
                  </a:lnTo>
                  <a:lnTo>
                    <a:pt x="141109" y="47891"/>
                  </a:lnTo>
                  <a:lnTo>
                    <a:pt x="141414" y="45897"/>
                  </a:lnTo>
                  <a:lnTo>
                    <a:pt x="140677" y="44919"/>
                  </a:lnTo>
                  <a:lnTo>
                    <a:pt x="138480" y="44589"/>
                  </a:lnTo>
                  <a:close/>
                </a:path>
                <a:path w="415289" h="151129">
                  <a:moveTo>
                    <a:pt x="124536" y="44119"/>
                  </a:moveTo>
                  <a:lnTo>
                    <a:pt x="122339" y="44513"/>
                  </a:lnTo>
                  <a:lnTo>
                    <a:pt x="121640" y="45516"/>
                  </a:lnTo>
                  <a:lnTo>
                    <a:pt x="121983" y="47498"/>
                  </a:lnTo>
                  <a:lnTo>
                    <a:pt x="122796" y="48145"/>
                  </a:lnTo>
                  <a:lnTo>
                    <a:pt x="123825" y="48145"/>
                  </a:lnTo>
                  <a:lnTo>
                    <a:pt x="125222" y="47904"/>
                  </a:lnTo>
                  <a:lnTo>
                    <a:pt x="125920" y="46901"/>
                  </a:lnTo>
                  <a:lnTo>
                    <a:pt x="125539" y="44818"/>
                  </a:lnTo>
                  <a:lnTo>
                    <a:pt x="124536" y="44119"/>
                  </a:lnTo>
                  <a:close/>
                </a:path>
                <a:path w="415289" h="151129">
                  <a:moveTo>
                    <a:pt x="130543" y="43865"/>
                  </a:moveTo>
                  <a:lnTo>
                    <a:pt x="129692" y="44678"/>
                  </a:lnTo>
                  <a:lnTo>
                    <a:pt x="129590" y="46786"/>
                  </a:lnTo>
                  <a:lnTo>
                    <a:pt x="130479" y="47688"/>
                  </a:lnTo>
                  <a:lnTo>
                    <a:pt x="131622" y="47739"/>
                  </a:lnTo>
                  <a:lnTo>
                    <a:pt x="132638" y="47739"/>
                  </a:lnTo>
                  <a:lnTo>
                    <a:pt x="133502" y="46939"/>
                  </a:lnTo>
                  <a:lnTo>
                    <a:pt x="133591" y="44843"/>
                  </a:lnTo>
                  <a:lnTo>
                    <a:pt x="132765" y="43954"/>
                  </a:lnTo>
                  <a:lnTo>
                    <a:pt x="130543" y="43865"/>
                  </a:lnTo>
                  <a:close/>
                </a:path>
                <a:path w="415289" h="151129">
                  <a:moveTo>
                    <a:pt x="111467" y="39992"/>
                  </a:moveTo>
                  <a:lnTo>
                    <a:pt x="110261" y="40144"/>
                  </a:lnTo>
                  <a:lnTo>
                    <a:pt x="108978" y="41833"/>
                  </a:lnTo>
                  <a:lnTo>
                    <a:pt x="109143" y="43040"/>
                  </a:lnTo>
                  <a:lnTo>
                    <a:pt x="110439" y="44030"/>
                  </a:lnTo>
                  <a:lnTo>
                    <a:pt x="110845" y="44157"/>
                  </a:lnTo>
                  <a:lnTo>
                    <a:pt x="111836" y="44157"/>
                  </a:lnTo>
                  <a:lnTo>
                    <a:pt x="112407" y="43891"/>
                  </a:lnTo>
                  <a:lnTo>
                    <a:pt x="113423" y="42532"/>
                  </a:lnTo>
                  <a:lnTo>
                    <a:pt x="113245" y="41338"/>
                  </a:lnTo>
                  <a:lnTo>
                    <a:pt x="111467" y="39992"/>
                  </a:lnTo>
                  <a:close/>
                </a:path>
                <a:path w="415289" h="151129">
                  <a:moveTo>
                    <a:pt x="104648" y="35661"/>
                  </a:moveTo>
                  <a:lnTo>
                    <a:pt x="103517" y="36017"/>
                  </a:lnTo>
                  <a:lnTo>
                    <a:pt x="102476" y="37858"/>
                  </a:lnTo>
                  <a:lnTo>
                    <a:pt x="102844" y="39052"/>
                  </a:lnTo>
                  <a:lnTo>
                    <a:pt x="104076" y="39750"/>
                  </a:lnTo>
                  <a:lnTo>
                    <a:pt x="104406" y="39839"/>
                  </a:lnTo>
                  <a:lnTo>
                    <a:pt x="105397" y="39839"/>
                  </a:lnTo>
                  <a:lnTo>
                    <a:pt x="106032" y="39497"/>
                  </a:lnTo>
                  <a:lnTo>
                    <a:pt x="106934" y="37973"/>
                  </a:lnTo>
                  <a:lnTo>
                    <a:pt x="106629" y="36804"/>
                  </a:lnTo>
                  <a:lnTo>
                    <a:pt x="104648" y="35661"/>
                  </a:lnTo>
                  <a:close/>
                </a:path>
                <a:path w="415289" h="151129">
                  <a:moveTo>
                    <a:pt x="97574" y="32042"/>
                  </a:moveTo>
                  <a:lnTo>
                    <a:pt x="96494" y="32461"/>
                  </a:lnTo>
                  <a:lnTo>
                    <a:pt x="95580" y="34366"/>
                  </a:lnTo>
                  <a:lnTo>
                    <a:pt x="96024" y="35521"/>
                  </a:lnTo>
                  <a:lnTo>
                    <a:pt x="97243" y="36131"/>
                  </a:lnTo>
                  <a:lnTo>
                    <a:pt x="97536" y="36195"/>
                  </a:lnTo>
                  <a:lnTo>
                    <a:pt x="98526" y="36195"/>
                  </a:lnTo>
                  <a:lnTo>
                    <a:pt x="99212" y="35801"/>
                  </a:lnTo>
                  <a:lnTo>
                    <a:pt x="100012" y="34188"/>
                  </a:lnTo>
                  <a:lnTo>
                    <a:pt x="99631" y="33032"/>
                  </a:lnTo>
                  <a:lnTo>
                    <a:pt x="97574" y="32042"/>
                  </a:lnTo>
                  <a:close/>
                </a:path>
                <a:path w="415289" h="151129">
                  <a:moveTo>
                    <a:pt x="90195" y="28994"/>
                  </a:moveTo>
                  <a:lnTo>
                    <a:pt x="89090" y="29502"/>
                  </a:lnTo>
                  <a:lnTo>
                    <a:pt x="88353" y="31483"/>
                  </a:lnTo>
                  <a:lnTo>
                    <a:pt x="88849" y="32588"/>
                  </a:lnTo>
                  <a:lnTo>
                    <a:pt x="90208" y="33096"/>
                  </a:lnTo>
                  <a:lnTo>
                    <a:pt x="90424" y="33134"/>
                  </a:lnTo>
                  <a:lnTo>
                    <a:pt x="91427" y="33134"/>
                  </a:lnTo>
                  <a:lnTo>
                    <a:pt x="92163" y="32638"/>
                  </a:lnTo>
                  <a:lnTo>
                    <a:pt x="92690" y="31165"/>
                  </a:lnTo>
                  <a:lnTo>
                    <a:pt x="90525" y="31165"/>
                  </a:lnTo>
                  <a:lnTo>
                    <a:pt x="91198" y="29375"/>
                  </a:lnTo>
                  <a:lnTo>
                    <a:pt x="90195" y="28994"/>
                  </a:lnTo>
                  <a:close/>
                </a:path>
                <a:path w="415289" h="151129">
                  <a:moveTo>
                    <a:pt x="91287" y="29400"/>
                  </a:moveTo>
                  <a:lnTo>
                    <a:pt x="90525" y="31165"/>
                  </a:lnTo>
                  <a:lnTo>
                    <a:pt x="92690" y="31165"/>
                  </a:lnTo>
                  <a:lnTo>
                    <a:pt x="92798" y="30861"/>
                  </a:lnTo>
                  <a:lnTo>
                    <a:pt x="92290" y="29768"/>
                  </a:lnTo>
                  <a:lnTo>
                    <a:pt x="91287" y="29400"/>
                  </a:lnTo>
                  <a:close/>
                </a:path>
                <a:path w="415289" h="151129">
                  <a:moveTo>
                    <a:pt x="82816" y="26365"/>
                  </a:moveTo>
                  <a:lnTo>
                    <a:pt x="81787" y="26911"/>
                  </a:lnTo>
                  <a:lnTo>
                    <a:pt x="81064" y="28892"/>
                  </a:lnTo>
                  <a:lnTo>
                    <a:pt x="81622" y="30010"/>
                  </a:lnTo>
                  <a:lnTo>
                    <a:pt x="82829" y="30467"/>
                  </a:lnTo>
                  <a:lnTo>
                    <a:pt x="83058" y="30505"/>
                  </a:lnTo>
                  <a:lnTo>
                    <a:pt x="84061" y="30505"/>
                  </a:lnTo>
                  <a:lnTo>
                    <a:pt x="84802" y="30010"/>
                  </a:lnTo>
                  <a:lnTo>
                    <a:pt x="85458" y="28257"/>
                  </a:lnTo>
                  <a:lnTo>
                    <a:pt x="84950" y="27152"/>
                  </a:lnTo>
                  <a:lnTo>
                    <a:pt x="82816" y="26365"/>
                  </a:lnTo>
                  <a:close/>
                </a:path>
                <a:path w="415289" h="151129">
                  <a:moveTo>
                    <a:pt x="75514" y="23672"/>
                  </a:moveTo>
                  <a:lnTo>
                    <a:pt x="74409" y="24180"/>
                  </a:lnTo>
                  <a:lnTo>
                    <a:pt x="73660" y="26162"/>
                  </a:lnTo>
                  <a:lnTo>
                    <a:pt x="74168" y="27266"/>
                  </a:lnTo>
                  <a:lnTo>
                    <a:pt x="75514" y="27774"/>
                  </a:lnTo>
                  <a:lnTo>
                    <a:pt x="75742" y="27812"/>
                  </a:lnTo>
                  <a:lnTo>
                    <a:pt x="76746" y="27812"/>
                  </a:lnTo>
                  <a:lnTo>
                    <a:pt x="77482" y="27317"/>
                  </a:lnTo>
                  <a:lnTo>
                    <a:pt x="78008" y="25844"/>
                  </a:lnTo>
                  <a:lnTo>
                    <a:pt x="75831" y="25844"/>
                  </a:lnTo>
                  <a:lnTo>
                    <a:pt x="76504" y="24041"/>
                  </a:lnTo>
                  <a:lnTo>
                    <a:pt x="75514" y="23672"/>
                  </a:lnTo>
                  <a:close/>
                </a:path>
                <a:path w="415289" h="151129">
                  <a:moveTo>
                    <a:pt x="76606" y="24079"/>
                  </a:moveTo>
                  <a:lnTo>
                    <a:pt x="75831" y="25844"/>
                  </a:lnTo>
                  <a:lnTo>
                    <a:pt x="78008" y="25844"/>
                  </a:lnTo>
                  <a:lnTo>
                    <a:pt x="78117" y="25539"/>
                  </a:lnTo>
                  <a:lnTo>
                    <a:pt x="77597" y="24447"/>
                  </a:lnTo>
                  <a:lnTo>
                    <a:pt x="76606" y="24079"/>
                  </a:lnTo>
                  <a:close/>
                </a:path>
                <a:path w="415289" h="151129">
                  <a:moveTo>
                    <a:pt x="68211" y="20929"/>
                  </a:moveTo>
                  <a:lnTo>
                    <a:pt x="67094" y="21437"/>
                  </a:lnTo>
                  <a:lnTo>
                    <a:pt x="66357" y="23418"/>
                  </a:lnTo>
                  <a:lnTo>
                    <a:pt x="66852" y="24523"/>
                  </a:lnTo>
                  <a:lnTo>
                    <a:pt x="68186" y="25019"/>
                  </a:lnTo>
                  <a:lnTo>
                    <a:pt x="68414" y="25069"/>
                  </a:lnTo>
                  <a:lnTo>
                    <a:pt x="69418" y="25069"/>
                  </a:lnTo>
                  <a:lnTo>
                    <a:pt x="70154" y="24587"/>
                  </a:lnTo>
                  <a:lnTo>
                    <a:pt x="70815" y="22821"/>
                  </a:lnTo>
                  <a:lnTo>
                    <a:pt x="70319" y="21716"/>
                  </a:lnTo>
                  <a:lnTo>
                    <a:pt x="68211" y="20929"/>
                  </a:lnTo>
                  <a:close/>
                </a:path>
                <a:path w="415289" h="151129">
                  <a:moveTo>
                    <a:pt x="60909" y="18161"/>
                  </a:moveTo>
                  <a:lnTo>
                    <a:pt x="59842" y="18681"/>
                  </a:lnTo>
                  <a:lnTo>
                    <a:pt x="59093" y="20662"/>
                  </a:lnTo>
                  <a:lnTo>
                    <a:pt x="59651" y="21793"/>
                  </a:lnTo>
                  <a:lnTo>
                    <a:pt x="60871" y="22250"/>
                  </a:lnTo>
                  <a:lnTo>
                    <a:pt x="61112" y="22301"/>
                  </a:lnTo>
                  <a:lnTo>
                    <a:pt x="62103" y="22301"/>
                  </a:lnTo>
                  <a:lnTo>
                    <a:pt x="62826" y="21831"/>
                  </a:lnTo>
                  <a:lnTo>
                    <a:pt x="63512" y="20091"/>
                  </a:lnTo>
                  <a:lnTo>
                    <a:pt x="63030" y="18973"/>
                  </a:lnTo>
                  <a:lnTo>
                    <a:pt x="60909" y="18161"/>
                  </a:lnTo>
                  <a:close/>
                </a:path>
                <a:path w="415289" h="151129">
                  <a:moveTo>
                    <a:pt x="53594" y="15392"/>
                  </a:moveTo>
                  <a:lnTo>
                    <a:pt x="52489" y="15900"/>
                  </a:lnTo>
                  <a:lnTo>
                    <a:pt x="51739" y="17894"/>
                  </a:lnTo>
                  <a:lnTo>
                    <a:pt x="52247" y="18999"/>
                  </a:lnTo>
                  <a:lnTo>
                    <a:pt x="53581" y="19494"/>
                  </a:lnTo>
                  <a:lnTo>
                    <a:pt x="53809" y="19532"/>
                  </a:lnTo>
                  <a:lnTo>
                    <a:pt x="54813" y="19532"/>
                  </a:lnTo>
                  <a:lnTo>
                    <a:pt x="55549" y="19062"/>
                  </a:lnTo>
                  <a:lnTo>
                    <a:pt x="56210" y="17297"/>
                  </a:lnTo>
                  <a:lnTo>
                    <a:pt x="55702" y="16192"/>
                  </a:lnTo>
                  <a:lnTo>
                    <a:pt x="53594" y="15392"/>
                  </a:lnTo>
                  <a:close/>
                </a:path>
                <a:path w="415289" h="151129">
                  <a:moveTo>
                    <a:pt x="46278" y="12674"/>
                  </a:moveTo>
                  <a:lnTo>
                    <a:pt x="45173" y="13182"/>
                  </a:lnTo>
                  <a:lnTo>
                    <a:pt x="44424" y="15163"/>
                  </a:lnTo>
                  <a:lnTo>
                    <a:pt x="44932" y="16268"/>
                  </a:lnTo>
                  <a:lnTo>
                    <a:pt x="46278" y="16776"/>
                  </a:lnTo>
                  <a:lnTo>
                    <a:pt x="46507" y="16814"/>
                  </a:lnTo>
                  <a:lnTo>
                    <a:pt x="47510" y="16814"/>
                  </a:lnTo>
                  <a:lnTo>
                    <a:pt x="48247" y="16319"/>
                  </a:lnTo>
                  <a:lnTo>
                    <a:pt x="48773" y="14846"/>
                  </a:lnTo>
                  <a:lnTo>
                    <a:pt x="46596" y="14846"/>
                  </a:lnTo>
                  <a:lnTo>
                    <a:pt x="47269" y="13042"/>
                  </a:lnTo>
                  <a:lnTo>
                    <a:pt x="46278" y="12674"/>
                  </a:lnTo>
                  <a:close/>
                </a:path>
                <a:path w="415289" h="151129">
                  <a:moveTo>
                    <a:pt x="47371" y="13081"/>
                  </a:moveTo>
                  <a:lnTo>
                    <a:pt x="46596" y="14846"/>
                  </a:lnTo>
                  <a:lnTo>
                    <a:pt x="48773" y="14846"/>
                  </a:lnTo>
                  <a:lnTo>
                    <a:pt x="48882" y="14541"/>
                  </a:lnTo>
                  <a:lnTo>
                    <a:pt x="48361" y="13449"/>
                  </a:lnTo>
                  <a:lnTo>
                    <a:pt x="47371" y="13081"/>
                  </a:lnTo>
                  <a:close/>
                </a:path>
                <a:path w="415289" h="151129">
                  <a:moveTo>
                    <a:pt x="39027" y="9918"/>
                  </a:moveTo>
                  <a:lnTo>
                    <a:pt x="37909" y="10388"/>
                  </a:lnTo>
                  <a:lnTo>
                    <a:pt x="37109" y="12357"/>
                  </a:lnTo>
                  <a:lnTo>
                    <a:pt x="37579" y="13474"/>
                  </a:lnTo>
                  <a:lnTo>
                    <a:pt x="38925" y="14020"/>
                  </a:lnTo>
                  <a:lnTo>
                    <a:pt x="39166" y="14071"/>
                  </a:lnTo>
                  <a:lnTo>
                    <a:pt x="40170" y="14071"/>
                  </a:lnTo>
                  <a:lnTo>
                    <a:pt x="40881" y="13614"/>
                  </a:lnTo>
                  <a:lnTo>
                    <a:pt x="41579" y="11887"/>
                  </a:lnTo>
                  <a:lnTo>
                    <a:pt x="41109" y="10756"/>
                  </a:lnTo>
                  <a:lnTo>
                    <a:pt x="39027" y="9918"/>
                  </a:lnTo>
                  <a:close/>
                </a:path>
                <a:path w="415289" h="151129">
                  <a:moveTo>
                    <a:pt x="31889" y="6870"/>
                  </a:moveTo>
                  <a:lnTo>
                    <a:pt x="30741" y="7327"/>
                  </a:lnTo>
                  <a:lnTo>
                    <a:pt x="29908" y="9258"/>
                  </a:lnTo>
                  <a:lnTo>
                    <a:pt x="30353" y="10388"/>
                  </a:lnTo>
                  <a:lnTo>
                    <a:pt x="31724" y="10985"/>
                  </a:lnTo>
                  <a:lnTo>
                    <a:pt x="31965" y="11023"/>
                  </a:lnTo>
                  <a:lnTo>
                    <a:pt x="32969" y="11023"/>
                  </a:lnTo>
                  <a:lnTo>
                    <a:pt x="33680" y="10579"/>
                  </a:lnTo>
                  <a:lnTo>
                    <a:pt x="34296" y="9055"/>
                  </a:lnTo>
                  <a:lnTo>
                    <a:pt x="32092" y="9055"/>
                  </a:lnTo>
                  <a:lnTo>
                    <a:pt x="32854" y="7289"/>
                  </a:lnTo>
                  <a:lnTo>
                    <a:pt x="31889" y="6870"/>
                  </a:lnTo>
                  <a:close/>
                </a:path>
                <a:path w="415289" h="151129">
                  <a:moveTo>
                    <a:pt x="32931" y="7327"/>
                  </a:moveTo>
                  <a:lnTo>
                    <a:pt x="32092" y="9055"/>
                  </a:lnTo>
                  <a:lnTo>
                    <a:pt x="34296" y="9055"/>
                  </a:lnTo>
                  <a:lnTo>
                    <a:pt x="34378" y="8851"/>
                  </a:lnTo>
                  <a:lnTo>
                    <a:pt x="33909" y="7721"/>
                  </a:lnTo>
                  <a:lnTo>
                    <a:pt x="32931" y="7327"/>
                  </a:lnTo>
                  <a:close/>
                </a:path>
                <a:path w="415289" h="151129">
                  <a:moveTo>
                    <a:pt x="24536" y="3937"/>
                  </a:moveTo>
                  <a:lnTo>
                    <a:pt x="23482" y="4457"/>
                  </a:lnTo>
                  <a:lnTo>
                    <a:pt x="22733" y="6451"/>
                  </a:lnTo>
                  <a:lnTo>
                    <a:pt x="23279" y="7569"/>
                  </a:lnTo>
                  <a:lnTo>
                    <a:pt x="24511" y="8026"/>
                  </a:lnTo>
                  <a:lnTo>
                    <a:pt x="24739" y="8077"/>
                  </a:lnTo>
                  <a:lnTo>
                    <a:pt x="25742" y="8077"/>
                  </a:lnTo>
                  <a:lnTo>
                    <a:pt x="26466" y="7607"/>
                  </a:lnTo>
                  <a:lnTo>
                    <a:pt x="27152" y="5867"/>
                  </a:lnTo>
                  <a:lnTo>
                    <a:pt x="26657" y="4749"/>
                  </a:lnTo>
                  <a:lnTo>
                    <a:pt x="24536" y="3937"/>
                  </a:lnTo>
                  <a:close/>
                </a:path>
                <a:path w="415289" h="151129">
                  <a:moveTo>
                    <a:pt x="16967" y="1460"/>
                  </a:moveTo>
                  <a:lnTo>
                    <a:pt x="15900" y="2044"/>
                  </a:lnTo>
                  <a:lnTo>
                    <a:pt x="15316" y="4089"/>
                  </a:lnTo>
                  <a:lnTo>
                    <a:pt x="15900" y="5143"/>
                  </a:lnTo>
                  <a:lnTo>
                    <a:pt x="17233" y="5537"/>
                  </a:lnTo>
                  <a:lnTo>
                    <a:pt x="17576" y="5549"/>
                  </a:lnTo>
                  <a:lnTo>
                    <a:pt x="18433" y="5537"/>
                  </a:lnTo>
                  <a:lnTo>
                    <a:pt x="19189" y="5003"/>
                  </a:lnTo>
                  <a:lnTo>
                    <a:pt x="19580" y="3594"/>
                  </a:lnTo>
                  <a:lnTo>
                    <a:pt x="17462" y="3594"/>
                  </a:lnTo>
                  <a:lnTo>
                    <a:pt x="17983" y="1752"/>
                  </a:lnTo>
                  <a:lnTo>
                    <a:pt x="16967" y="1460"/>
                  </a:lnTo>
                  <a:close/>
                </a:path>
                <a:path w="415289" h="151129">
                  <a:moveTo>
                    <a:pt x="18097" y="1777"/>
                  </a:moveTo>
                  <a:lnTo>
                    <a:pt x="17462" y="3594"/>
                  </a:lnTo>
                  <a:lnTo>
                    <a:pt x="19580" y="3594"/>
                  </a:lnTo>
                  <a:lnTo>
                    <a:pt x="19710" y="3124"/>
                  </a:lnTo>
                  <a:lnTo>
                    <a:pt x="19113" y="2070"/>
                  </a:lnTo>
                  <a:lnTo>
                    <a:pt x="18097" y="1777"/>
                  </a:lnTo>
                  <a:close/>
                </a:path>
                <a:path w="415289" h="151129">
                  <a:moveTo>
                    <a:pt x="2768" y="266"/>
                  </a:moveTo>
                  <a:lnTo>
                    <a:pt x="558" y="825"/>
                  </a:lnTo>
                  <a:lnTo>
                    <a:pt x="0" y="1841"/>
                  </a:lnTo>
                  <a:lnTo>
                    <a:pt x="469" y="3733"/>
                  </a:lnTo>
                  <a:lnTo>
                    <a:pt x="1295" y="4305"/>
                  </a:lnTo>
                  <a:lnTo>
                    <a:pt x="2476" y="4292"/>
                  </a:lnTo>
                  <a:lnTo>
                    <a:pt x="3657" y="4000"/>
                  </a:lnTo>
                  <a:lnTo>
                    <a:pt x="4305" y="2959"/>
                  </a:lnTo>
                  <a:lnTo>
                    <a:pt x="3797" y="901"/>
                  </a:lnTo>
                  <a:lnTo>
                    <a:pt x="2768" y="266"/>
                  </a:lnTo>
                  <a:close/>
                </a:path>
                <a:path w="415289" h="151129">
                  <a:moveTo>
                    <a:pt x="8966" y="0"/>
                  </a:moveTo>
                  <a:lnTo>
                    <a:pt x="8064" y="774"/>
                  </a:lnTo>
                  <a:lnTo>
                    <a:pt x="7848" y="2882"/>
                  </a:lnTo>
                  <a:lnTo>
                    <a:pt x="8661" y="3835"/>
                  </a:lnTo>
                  <a:lnTo>
                    <a:pt x="9944" y="3962"/>
                  </a:lnTo>
                  <a:lnTo>
                    <a:pt x="10909" y="3962"/>
                  </a:lnTo>
                  <a:lnTo>
                    <a:pt x="11734" y="3238"/>
                  </a:lnTo>
                  <a:lnTo>
                    <a:pt x="11976" y="1206"/>
                  </a:lnTo>
                  <a:lnTo>
                    <a:pt x="11214" y="253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94A7D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4" name="object 160">
              <a:extLst>
                <a:ext uri="{FF2B5EF4-FFF2-40B4-BE49-F238E27FC236}">
                  <a16:creationId xmlns:a16="http://schemas.microsoft.com/office/drawing/2014/main" id="{2D3BA8A2-ECA6-6047-8458-2E1868B4AB9E}"/>
                </a:ext>
              </a:extLst>
            </p:cNvPr>
            <p:cNvSpPr/>
            <p:nvPr/>
          </p:nvSpPr>
          <p:spPr>
            <a:xfrm>
              <a:off x="5645916" y="2924005"/>
              <a:ext cx="1201979" cy="284737"/>
            </a:xfrm>
            <a:custGeom>
              <a:avLst/>
              <a:gdLst/>
              <a:ahLst/>
              <a:cxnLst/>
              <a:rect l="l" t="t" r="r" b="b"/>
              <a:pathLst>
                <a:path w="852804" h="401320">
                  <a:moveTo>
                    <a:pt x="431850" y="0"/>
                  </a:moveTo>
                  <a:lnTo>
                    <a:pt x="399016" y="24291"/>
                  </a:lnTo>
                  <a:lnTo>
                    <a:pt x="354226" y="41989"/>
                  </a:lnTo>
                  <a:lnTo>
                    <a:pt x="108800" y="125526"/>
                  </a:lnTo>
                  <a:lnTo>
                    <a:pt x="84698" y="133790"/>
                  </a:lnTo>
                  <a:lnTo>
                    <a:pt x="60348" y="141760"/>
                  </a:lnTo>
                  <a:lnTo>
                    <a:pt x="35654" y="148097"/>
                  </a:lnTo>
                  <a:lnTo>
                    <a:pt x="10515" y="151460"/>
                  </a:lnTo>
                  <a:lnTo>
                    <a:pt x="1320" y="151980"/>
                  </a:lnTo>
                  <a:lnTo>
                    <a:pt x="0" y="156425"/>
                  </a:lnTo>
                  <a:lnTo>
                    <a:pt x="50" y="157632"/>
                  </a:lnTo>
                  <a:lnTo>
                    <a:pt x="2171" y="163817"/>
                  </a:lnTo>
                  <a:lnTo>
                    <a:pt x="8775" y="166179"/>
                  </a:lnTo>
                  <a:lnTo>
                    <a:pt x="12077" y="169227"/>
                  </a:lnTo>
                  <a:lnTo>
                    <a:pt x="87322" y="218948"/>
                  </a:lnTo>
                  <a:lnTo>
                    <a:pt x="142354" y="248805"/>
                  </a:lnTo>
                  <a:lnTo>
                    <a:pt x="202753" y="279505"/>
                  </a:lnTo>
                  <a:lnTo>
                    <a:pt x="263837" y="309184"/>
                  </a:lnTo>
                  <a:lnTo>
                    <a:pt x="320928" y="335974"/>
                  </a:lnTo>
                  <a:lnTo>
                    <a:pt x="369345" y="358012"/>
                  </a:lnTo>
                  <a:lnTo>
                    <a:pt x="404408" y="373430"/>
                  </a:lnTo>
                  <a:lnTo>
                    <a:pt x="428054" y="382840"/>
                  </a:lnTo>
                  <a:lnTo>
                    <a:pt x="434486" y="385860"/>
                  </a:lnTo>
                  <a:lnTo>
                    <a:pt x="440746" y="389276"/>
                  </a:lnTo>
                  <a:lnTo>
                    <a:pt x="452445" y="396328"/>
                  </a:lnTo>
                  <a:lnTo>
                    <a:pt x="458563" y="399329"/>
                  </a:lnTo>
                  <a:lnTo>
                    <a:pt x="464974" y="400981"/>
                  </a:lnTo>
                  <a:lnTo>
                    <a:pt x="471449" y="400329"/>
                  </a:lnTo>
                  <a:lnTo>
                    <a:pt x="478047" y="396804"/>
                  </a:lnTo>
                  <a:lnTo>
                    <a:pt x="484209" y="391725"/>
                  </a:lnTo>
                  <a:lnTo>
                    <a:pt x="490319" y="386388"/>
                  </a:lnTo>
                  <a:lnTo>
                    <a:pt x="496760" y="382092"/>
                  </a:lnTo>
                  <a:lnTo>
                    <a:pt x="505205" y="377770"/>
                  </a:lnTo>
                  <a:lnTo>
                    <a:pt x="513535" y="373300"/>
                  </a:lnTo>
                  <a:lnTo>
                    <a:pt x="521815" y="368683"/>
                  </a:lnTo>
                  <a:lnTo>
                    <a:pt x="794854" y="208711"/>
                  </a:lnTo>
                  <a:lnTo>
                    <a:pt x="804019" y="203620"/>
                  </a:lnTo>
                  <a:lnTo>
                    <a:pt x="837261" y="184508"/>
                  </a:lnTo>
                  <a:lnTo>
                    <a:pt x="852341" y="159829"/>
                  </a:lnTo>
                  <a:lnTo>
                    <a:pt x="842733" y="159829"/>
                  </a:lnTo>
                  <a:lnTo>
                    <a:pt x="830732" y="158432"/>
                  </a:lnTo>
                  <a:lnTo>
                    <a:pt x="823937" y="157149"/>
                  </a:lnTo>
                  <a:lnTo>
                    <a:pt x="817397" y="155244"/>
                  </a:lnTo>
                  <a:lnTo>
                    <a:pt x="811287" y="153729"/>
                  </a:lnTo>
                  <a:lnTo>
                    <a:pt x="805178" y="151558"/>
                  </a:lnTo>
                  <a:lnTo>
                    <a:pt x="799143" y="149126"/>
                  </a:lnTo>
                  <a:lnTo>
                    <a:pt x="793254" y="146824"/>
                  </a:lnTo>
                  <a:lnTo>
                    <a:pt x="505891" y="39497"/>
                  </a:lnTo>
                  <a:lnTo>
                    <a:pt x="486336" y="32886"/>
                  </a:lnTo>
                  <a:lnTo>
                    <a:pt x="465099" y="25158"/>
                  </a:lnTo>
                  <a:lnTo>
                    <a:pt x="445748" y="14726"/>
                  </a:lnTo>
                  <a:lnTo>
                    <a:pt x="431850" y="0"/>
                  </a:lnTo>
                  <a:close/>
                </a:path>
                <a:path w="852804" h="401320">
                  <a:moveTo>
                    <a:pt x="852385" y="158597"/>
                  </a:moveTo>
                  <a:lnTo>
                    <a:pt x="842733" y="159829"/>
                  </a:lnTo>
                  <a:lnTo>
                    <a:pt x="852341" y="159829"/>
                  </a:lnTo>
                  <a:lnTo>
                    <a:pt x="852385" y="15859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5" name="object 161">
              <a:extLst>
                <a:ext uri="{FF2B5EF4-FFF2-40B4-BE49-F238E27FC236}">
                  <a16:creationId xmlns:a16="http://schemas.microsoft.com/office/drawing/2014/main" id="{18B88D5B-D1A7-A14C-B694-5627FA72AEFE}"/>
                </a:ext>
              </a:extLst>
            </p:cNvPr>
            <p:cNvSpPr/>
            <p:nvPr/>
          </p:nvSpPr>
          <p:spPr>
            <a:xfrm>
              <a:off x="5659824" y="2927735"/>
              <a:ext cx="1168864" cy="263562"/>
            </a:xfrm>
            <a:custGeom>
              <a:avLst/>
              <a:gdLst/>
              <a:ahLst/>
              <a:cxnLst/>
              <a:rect l="l" t="t" r="r" b="b"/>
              <a:pathLst>
                <a:path w="829310" h="371475">
                  <a:moveTo>
                    <a:pt x="0" y="130568"/>
                  </a:moveTo>
                  <a:lnTo>
                    <a:pt x="0" y="139077"/>
                  </a:lnTo>
                  <a:lnTo>
                    <a:pt x="21297" y="154698"/>
                  </a:lnTo>
                  <a:lnTo>
                    <a:pt x="93035" y="200150"/>
                  </a:lnTo>
                  <a:lnTo>
                    <a:pt x="145503" y="227444"/>
                  </a:lnTo>
                  <a:lnTo>
                    <a:pt x="203087" y="255509"/>
                  </a:lnTo>
                  <a:lnTo>
                    <a:pt x="261325" y="282641"/>
                  </a:lnTo>
                  <a:lnTo>
                    <a:pt x="315756" y="307132"/>
                  </a:lnTo>
                  <a:lnTo>
                    <a:pt x="361917" y="327278"/>
                  </a:lnTo>
                  <a:lnTo>
                    <a:pt x="411581" y="347713"/>
                  </a:lnTo>
                  <a:lnTo>
                    <a:pt x="425905" y="353731"/>
                  </a:lnTo>
                  <a:lnTo>
                    <a:pt x="439439" y="361437"/>
                  </a:lnTo>
                  <a:lnTo>
                    <a:pt x="449514" y="368078"/>
                  </a:lnTo>
                  <a:lnTo>
                    <a:pt x="453466" y="370903"/>
                  </a:lnTo>
                  <a:lnTo>
                    <a:pt x="461016" y="365575"/>
                  </a:lnTo>
                  <a:lnTo>
                    <a:pt x="468171" y="359705"/>
                  </a:lnTo>
                  <a:lnTo>
                    <a:pt x="475456" y="354029"/>
                  </a:lnTo>
                  <a:lnTo>
                    <a:pt x="483400" y="349288"/>
                  </a:lnTo>
                  <a:lnTo>
                    <a:pt x="491449" y="345340"/>
                  </a:lnTo>
                  <a:lnTo>
                    <a:pt x="499389" y="341255"/>
                  </a:lnTo>
                  <a:lnTo>
                    <a:pt x="507281" y="337036"/>
                  </a:lnTo>
                  <a:lnTo>
                    <a:pt x="767600" y="190804"/>
                  </a:lnTo>
                  <a:lnTo>
                    <a:pt x="797144" y="175294"/>
                  </a:lnTo>
                  <a:lnTo>
                    <a:pt x="811356" y="166069"/>
                  </a:lnTo>
                  <a:lnTo>
                    <a:pt x="822667" y="155003"/>
                  </a:lnTo>
                  <a:lnTo>
                    <a:pt x="823683" y="153644"/>
                  </a:lnTo>
                  <a:lnTo>
                    <a:pt x="827042" y="146100"/>
                  </a:lnTo>
                  <a:lnTo>
                    <a:pt x="817651" y="146100"/>
                  </a:lnTo>
                  <a:lnTo>
                    <a:pt x="807519" y="145453"/>
                  </a:lnTo>
                  <a:lnTo>
                    <a:pt x="798331" y="144016"/>
                  </a:lnTo>
                  <a:lnTo>
                    <a:pt x="791662" y="142577"/>
                  </a:lnTo>
                  <a:lnTo>
                    <a:pt x="789089" y="141922"/>
                  </a:lnTo>
                  <a:lnTo>
                    <a:pt x="781354" y="140627"/>
                  </a:lnTo>
                  <a:lnTo>
                    <a:pt x="777077" y="138557"/>
                  </a:lnTo>
                  <a:lnTo>
                    <a:pt x="18796" y="138557"/>
                  </a:lnTo>
                  <a:lnTo>
                    <a:pt x="19646" y="137680"/>
                  </a:lnTo>
                  <a:lnTo>
                    <a:pt x="0" y="130568"/>
                  </a:lnTo>
                  <a:close/>
                </a:path>
                <a:path w="829310" h="371475">
                  <a:moveTo>
                    <a:pt x="828827" y="136245"/>
                  </a:moveTo>
                  <a:lnTo>
                    <a:pt x="817651" y="146100"/>
                  </a:lnTo>
                  <a:lnTo>
                    <a:pt x="827042" y="146100"/>
                  </a:lnTo>
                  <a:lnTo>
                    <a:pt x="827455" y="145173"/>
                  </a:lnTo>
                  <a:lnTo>
                    <a:pt x="828827" y="144754"/>
                  </a:lnTo>
                  <a:lnTo>
                    <a:pt x="828827" y="136245"/>
                  </a:lnTo>
                  <a:close/>
                </a:path>
                <a:path w="829310" h="371475">
                  <a:moveTo>
                    <a:pt x="421513" y="0"/>
                  </a:moveTo>
                  <a:lnTo>
                    <a:pt x="390207" y="22204"/>
                  </a:lnTo>
                  <a:lnTo>
                    <a:pt x="347508" y="38378"/>
                  </a:lnTo>
                  <a:lnTo>
                    <a:pt x="113512" y="114757"/>
                  </a:lnTo>
                  <a:lnTo>
                    <a:pt x="90529" y="122307"/>
                  </a:lnTo>
                  <a:lnTo>
                    <a:pt x="67314" y="129589"/>
                  </a:lnTo>
                  <a:lnTo>
                    <a:pt x="43773" y="135382"/>
                  </a:lnTo>
                  <a:lnTo>
                    <a:pt x="19812" y="138468"/>
                  </a:lnTo>
                  <a:lnTo>
                    <a:pt x="18796" y="138557"/>
                  </a:lnTo>
                  <a:lnTo>
                    <a:pt x="777077" y="138557"/>
                  </a:lnTo>
                  <a:lnTo>
                    <a:pt x="773430" y="136791"/>
                  </a:lnTo>
                  <a:lnTo>
                    <a:pt x="492112" y="36093"/>
                  </a:lnTo>
                  <a:lnTo>
                    <a:pt x="473464" y="30055"/>
                  </a:lnTo>
                  <a:lnTo>
                    <a:pt x="453216" y="22994"/>
                  </a:lnTo>
                  <a:lnTo>
                    <a:pt x="434767" y="13460"/>
                  </a:lnTo>
                  <a:lnTo>
                    <a:pt x="421513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6" name="object 162">
              <a:extLst>
                <a:ext uri="{FF2B5EF4-FFF2-40B4-BE49-F238E27FC236}">
                  <a16:creationId xmlns:a16="http://schemas.microsoft.com/office/drawing/2014/main" id="{A7669C36-3CFC-1E48-BC35-5326E495C861}"/>
                </a:ext>
              </a:extLst>
            </p:cNvPr>
            <p:cNvSpPr/>
            <p:nvPr/>
          </p:nvSpPr>
          <p:spPr>
            <a:xfrm>
              <a:off x="5659824" y="2921689"/>
              <a:ext cx="1168864" cy="263562"/>
            </a:xfrm>
            <a:custGeom>
              <a:avLst/>
              <a:gdLst/>
              <a:ahLst/>
              <a:cxnLst/>
              <a:rect l="l" t="t" r="r" b="b"/>
              <a:pathLst>
                <a:path w="829310" h="371475">
                  <a:moveTo>
                    <a:pt x="421513" y="0"/>
                  </a:moveTo>
                  <a:lnTo>
                    <a:pt x="390207" y="22204"/>
                  </a:lnTo>
                  <a:lnTo>
                    <a:pt x="347508" y="38378"/>
                  </a:lnTo>
                  <a:lnTo>
                    <a:pt x="113512" y="114757"/>
                  </a:lnTo>
                  <a:lnTo>
                    <a:pt x="90529" y="122307"/>
                  </a:lnTo>
                  <a:lnTo>
                    <a:pt x="67314" y="129589"/>
                  </a:lnTo>
                  <a:lnTo>
                    <a:pt x="43773" y="135382"/>
                  </a:lnTo>
                  <a:lnTo>
                    <a:pt x="19812" y="138468"/>
                  </a:lnTo>
                  <a:lnTo>
                    <a:pt x="16281" y="138658"/>
                  </a:lnTo>
                  <a:lnTo>
                    <a:pt x="3035" y="141312"/>
                  </a:lnTo>
                  <a:lnTo>
                    <a:pt x="21297" y="154698"/>
                  </a:lnTo>
                  <a:lnTo>
                    <a:pt x="93035" y="200150"/>
                  </a:lnTo>
                  <a:lnTo>
                    <a:pt x="145503" y="227444"/>
                  </a:lnTo>
                  <a:lnTo>
                    <a:pt x="203087" y="255509"/>
                  </a:lnTo>
                  <a:lnTo>
                    <a:pt x="261325" y="282641"/>
                  </a:lnTo>
                  <a:lnTo>
                    <a:pt x="315756" y="307132"/>
                  </a:lnTo>
                  <a:lnTo>
                    <a:pt x="361917" y="327278"/>
                  </a:lnTo>
                  <a:lnTo>
                    <a:pt x="411581" y="347713"/>
                  </a:lnTo>
                  <a:lnTo>
                    <a:pt x="422608" y="351268"/>
                  </a:lnTo>
                  <a:lnTo>
                    <a:pt x="430647" y="354868"/>
                  </a:lnTo>
                  <a:lnTo>
                    <a:pt x="439624" y="360684"/>
                  </a:lnTo>
                  <a:lnTo>
                    <a:pt x="453466" y="370890"/>
                  </a:lnTo>
                  <a:lnTo>
                    <a:pt x="461016" y="365570"/>
                  </a:lnTo>
                  <a:lnTo>
                    <a:pt x="468171" y="359703"/>
                  </a:lnTo>
                  <a:lnTo>
                    <a:pt x="475456" y="354029"/>
                  </a:lnTo>
                  <a:lnTo>
                    <a:pt x="483400" y="349288"/>
                  </a:lnTo>
                  <a:lnTo>
                    <a:pt x="491449" y="345340"/>
                  </a:lnTo>
                  <a:lnTo>
                    <a:pt x="499389" y="341255"/>
                  </a:lnTo>
                  <a:lnTo>
                    <a:pt x="507281" y="337036"/>
                  </a:lnTo>
                  <a:lnTo>
                    <a:pt x="767600" y="190804"/>
                  </a:lnTo>
                  <a:lnTo>
                    <a:pt x="797144" y="175290"/>
                  </a:lnTo>
                  <a:lnTo>
                    <a:pt x="811356" y="166064"/>
                  </a:lnTo>
                  <a:lnTo>
                    <a:pt x="822667" y="155003"/>
                  </a:lnTo>
                  <a:lnTo>
                    <a:pt x="823683" y="153644"/>
                  </a:lnTo>
                  <a:lnTo>
                    <a:pt x="826374" y="147602"/>
                  </a:lnTo>
                  <a:lnTo>
                    <a:pt x="813220" y="147602"/>
                  </a:lnTo>
                  <a:lnTo>
                    <a:pt x="804083" y="145960"/>
                  </a:lnTo>
                  <a:lnTo>
                    <a:pt x="789089" y="141922"/>
                  </a:lnTo>
                  <a:lnTo>
                    <a:pt x="781354" y="140627"/>
                  </a:lnTo>
                  <a:lnTo>
                    <a:pt x="773430" y="136791"/>
                  </a:lnTo>
                  <a:lnTo>
                    <a:pt x="492112" y="36106"/>
                  </a:lnTo>
                  <a:lnTo>
                    <a:pt x="473464" y="30060"/>
                  </a:lnTo>
                  <a:lnTo>
                    <a:pt x="453216" y="22996"/>
                  </a:lnTo>
                  <a:lnTo>
                    <a:pt x="434767" y="13460"/>
                  </a:lnTo>
                  <a:lnTo>
                    <a:pt x="421513" y="0"/>
                  </a:lnTo>
                  <a:close/>
                </a:path>
                <a:path w="829310" h="371475">
                  <a:moveTo>
                    <a:pt x="828827" y="144767"/>
                  </a:moveTo>
                  <a:lnTo>
                    <a:pt x="820226" y="147116"/>
                  </a:lnTo>
                  <a:lnTo>
                    <a:pt x="813220" y="147602"/>
                  </a:lnTo>
                  <a:lnTo>
                    <a:pt x="826374" y="147602"/>
                  </a:lnTo>
                  <a:lnTo>
                    <a:pt x="827455" y="145173"/>
                  </a:lnTo>
                  <a:lnTo>
                    <a:pt x="828827" y="144767"/>
                  </a:lnTo>
                  <a:close/>
                </a:path>
                <a:path w="829310" h="371475">
                  <a:moveTo>
                    <a:pt x="0" y="139090"/>
                  </a:moveTo>
                  <a:lnTo>
                    <a:pt x="3032" y="141312"/>
                  </a:lnTo>
                  <a:lnTo>
                    <a:pt x="0" y="13909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7" name="object 163">
              <a:extLst>
                <a:ext uri="{FF2B5EF4-FFF2-40B4-BE49-F238E27FC236}">
                  <a16:creationId xmlns:a16="http://schemas.microsoft.com/office/drawing/2014/main" id="{1F5CB121-EC97-6542-9439-0B8288E74B5E}"/>
                </a:ext>
              </a:extLst>
            </p:cNvPr>
            <p:cNvSpPr/>
            <p:nvPr/>
          </p:nvSpPr>
          <p:spPr>
            <a:xfrm>
              <a:off x="5692581" y="2930853"/>
              <a:ext cx="1113374" cy="247343"/>
            </a:xfrm>
            <a:custGeom>
              <a:avLst/>
              <a:gdLst/>
              <a:ahLst/>
              <a:cxnLst/>
              <a:rect l="l" t="t" r="r" b="b"/>
              <a:pathLst>
                <a:path w="789939" h="348614">
                  <a:moveTo>
                    <a:pt x="398500" y="0"/>
                  </a:moveTo>
                  <a:lnTo>
                    <a:pt x="362146" y="20093"/>
                  </a:lnTo>
                  <a:lnTo>
                    <a:pt x="294004" y="44373"/>
                  </a:lnTo>
                  <a:lnTo>
                    <a:pt x="57610" y="120952"/>
                  </a:lnTo>
                  <a:lnTo>
                    <a:pt x="19587" y="130704"/>
                  </a:lnTo>
                  <a:lnTo>
                    <a:pt x="0" y="133235"/>
                  </a:lnTo>
                  <a:lnTo>
                    <a:pt x="3098" y="135509"/>
                  </a:lnTo>
                  <a:lnTo>
                    <a:pt x="74977" y="180834"/>
                  </a:lnTo>
                  <a:lnTo>
                    <a:pt x="127603" y="208053"/>
                  </a:lnTo>
                  <a:lnTo>
                    <a:pt x="185347" y="236067"/>
                  </a:lnTo>
                  <a:lnTo>
                    <a:pt x="243634" y="263134"/>
                  </a:lnTo>
                  <a:lnTo>
                    <a:pt x="297888" y="287513"/>
                  </a:lnTo>
                  <a:lnTo>
                    <a:pt x="343534" y="307462"/>
                  </a:lnTo>
                  <a:lnTo>
                    <a:pt x="401836" y="331466"/>
                  </a:lnTo>
                  <a:lnTo>
                    <a:pt x="412799" y="337132"/>
                  </a:lnTo>
                  <a:lnTo>
                    <a:pt x="422569" y="343015"/>
                  </a:lnTo>
                  <a:lnTo>
                    <a:pt x="430123" y="348030"/>
                  </a:lnTo>
                  <a:lnTo>
                    <a:pt x="432714" y="346138"/>
                  </a:lnTo>
                  <a:lnTo>
                    <a:pt x="435305" y="344335"/>
                  </a:lnTo>
                  <a:lnTo>
                    <a:pt x="449427" y="332574"/>
                  </a:lnTo>
                  <a:lnTo>
                    <a:pt x="456691" y="329107"/>
                  </a:lnTo>
                  <a:lnTo>
                    <a:pt x="488035" y="312737"/>
                  </a:lnTo>
                  <a:lnTo>
                    <a:pt x="740435" y="170865"/>
                  </a:lnTo>
                  <a:lnTo>
                    <a:pt x="763692" y="158737"/>
                  </a:lnTo>
                  <a:lnTo>
                    <a:pt x="773149" y="153344"/>
                  </a:lnTo>
                  <a:lnTo>
                    <a:pt x="781898" y="147444"/>
                  </a:lnTo>
                  <a:lnTo>
                    <a:pt x="789368" y="140944"/>
                  </a:lnTo>
                  <a:lnTo>
                    <a:pt x="780930" y="140120"/>
                  </a:lnTo>
                  <a:lnTo>
                    <a:pt x="773383" y="138914"/>
                  </a:lnTo>
                  <a:lnTo>
                    <a:pt x="767435" y="137681"/>
                  </a:lnTo>
                  <a:lnTo>
                    <a:pt x="764314" y="136908"/>
                  </a:lnTo>
                  <a:lnTo>
                    <a:pt x="758266" y="135902"/>
                  </a:lnTo>
                  <a:lnTo>
                    <a:pt x="746620" y="131330"/>
                  </a:lnTo>
                  <a:lnTo>
                    <a:pt x="740194" y="128892"/>
                  </a:lnTo>
                  <a:lnTo>
                    <a:pt x="466140" y="30759"/>
                  </a:lnTo>
                  <a:lnTo>
                    <a:pt x="437832" y="21536"/>
                  </a:lnTo>
                  <a:lnTo>
                    <a:pt x="423495" y="15994"/>
                  </a:lnTo>
                  <a:lnTo>
                    <a:pt x="410018" y="8982"/>
                  </a:lnTo>
                  <a:lnTo>
                    <a:pt x="398500" y="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8" name="object 164">
              <a:extLst>
                <a:ext uri="{FF2B5EF4-FFF2-40B4-BE49-F238E27FC236}">
                  <a16:creationId xmlns:a16="http://schemas.microsoft.com/office/drawing/2014/main" id="{6BCE6A89-2F8A-9543-A987-8EA70B877136}"/>
                </a:ext>
              </a:extLst>
            </p:cNvPr>
            <p:cNvSpPr/>
            <p:nvPr/>
          </p:nvSpPr>
          <p:spPr>
            <a:xfrm>
              <a:off x="5692581" y="3015905"/>
              <a:ext cx="680196" cy="161741"/>
            </a:xfrm>
            <a:custGeom>
              <a:avLst/>
              <a:gdLst/>
              <a:ahLst/>
              <a:cxnLst/>
              <a:rect l="l" t="t" r="r" b="b"/>
              <a:pathLst>
                <a:path w="482600" h="227964">
                  <a:moveTo>
                    <a:pt x="58775" y="0"/>
                  </a:moveTo>
                  <a:lnTo>
                    <a:pt x="44407" y="4291"/>
                  </a:lnTo>
                  <a:lnTo>
                    <a:pt x="29830" y="8010"/>
                  </a:lnTo>
                  <a:lnTo>
                    <a:pt x="15032" y="10887"/>
                  </a:lnTo>
                  <a:lnTo>
                    <a:pt x="0" y="12649"/>
                  </a:lnTo>
                  <a:lnTo>
                    <a:pt x="3098" y="14922"/>
                  </a:lnTo>
                  <a:lnTo>
                    <a:pt x="74977" y="60253"/>
                  </a:lnTo>
                  <a:lnTo>
                    <a:pt x="127603" y="87472"/>
                  </a:lnTo>
                  <a:lnTo>
                    <a:pt x="185347" y="115487"/>
                  </a:lnTo>
                  <a:lnTo>
                    <a:pt x="243634" y="142554"/>
                  </a:lnTo>
                  <a:lnTo>
                    <a:pt x="297888" y="166933"/>
                  </a:lnTo>
                  <a:lnTo>
                    <a:pt x="343534" y="186882"/>
                  </a:lnTo>
                  <a:lnTo>
                    <a:pt x="401836" y="210885"/>
                  </a:lnTo>
                  <a:lnTo>
                    <a:pt x="412799" y="216547"/>
                  </a:lnTo>
                  <a:lnTo>
                    <a:pt x="422569" y="222429"/>
                  </a:lnTo>
                  <a:lnTo>
                    <a:pt x="430123" y="227444"/>
                  </a:lnTo>
                  <a:lnTo>
                    <a:pt x="432714" y="225551"/>
                  </a:lnTo>
                  <a:lnTo>
                    <a:pt x="435305" y="223748"/>
                  </a:lnTo>
                  <a:lnTo>
                    <a:pt x="449427" y="211988"/>
                  </a:lnTo>
                  <a:lnTo>
                    <a:pt x="456691" y="208521"/>
                  </a:lnTo>
                  <a:lnTo>
                    <a:pt x="469028" y="202082"/>
                  </a:lnTo>
                  <a:lnTo>
                    <a:pt x="443810" y="202082"/>
                  </a:lnTo>
                  <a:lnTo>
                    <a:pt x="427264" y="201520"/>
                  </a:lnTo>
                  <a:lnTo>
                    <a:pt x="410944" y="198315"/>
                  </a:lnTo>
                  <a:lnTo>
                    <a:pt x="393306" y="192684"/>
                  </a:lnTo>
                  <a:lnTo>
                    <a:pt x="369633" y="184540"/>
                  </a:lnTo>
                  <a:lnTo>
                    <a:pt x="345871" y="176625"/>
                  </a:lnTo>
                  <a:lnTo>
                    <a:pt x="298742" y="158623"/>
                  </a:lnTo>
                  <a:lnTo>
                    <a:pt x="252020" y="136816"/>
                  </a:lnTo>
                  <a:lnTo>
                    <a:pt x="95875" y="59411"/>
                  </a:lnTo>
                  <a:lnTo>
                    <a:pt x="57103" y="30173"/>
                  </a:lnTo>
                  <a:lnTo>
                    <a:pt x="51257" y="11722"/>
                  </a:lnTo>
                  <a:lnTo>
                    <a:pt x="51765" y="7670"/>
                  </a:lnTo>
                  <a:lnTo>
                    <a:pt x="54686" y="3721"/>
                  </a:lnTo>
                  <a:lnTo>
                    <a:pt x="58775" y="0"/>
                  </a:lnTo>
                  <a:close/>
                </a:path>
                <a:path w="482600" h="227964">
                  <a:moveTo>
                    <a:pt x="482117" y="195249"/>
                  </a:moveTo>
                  <a:lnTo>
                    <a:pt x="475500" y="196938"/>
                  </a:lnTo>
                  <a:lnTo>
                    <a:pt x="468845" y="198488"/>
                  </a:lnTo>
                  <a:lnTo>
                    <a:pt x="462127" y="199783"/>
                  </a:lnTo>
                  <a:lnTo>
                    <a:pt x="443810" y="202082"/>
                  </a:lnTo>
                  <a:lnTo>
                    <a:pt x="469028" y="202082"/>
                  </a:lnTo>
                  <a:lnTo>
                    <a:pt x="482117" y="19524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09" name="object 165">
              <a:extLst>
                <a:ext uri="{FF2B5EF4-FFF2-40B4-BE49-F238E27FC236}">
                  <a16:creationId xmlns:a16="http://schemas.microsoft.com/office/drawing/2014/main" id="{6ED909CD-1366-1F47-9591-797E75D01725}"/>
                </a:ext>
              </a:extLst>
            </p:cNvPr>
            <p:cNvSpPr/>
            <p:nvPr/>
          </p:nvSpPr>
          <p:spPr>
            <a:xfrm>
              <a:off x="6201565" y="2930349"/>
              <a:ext cx="604122" cy="135610"/>
            </a:xfrm>
            <a:custGeom>
              <a:avLst/>
              <a:gdLst/>
              <a:ahLst/>
              <a:cxnLst/>
              <a:rect l="l" t="t" r="r" b="b"/>
              <a:pathLst>
                <a:path w="428625" h="191135">
                  <a:moveTo>
                    <a:pt x="73276" y="20205"/>
                  </a:moveTo>
                  <a:lnTo>
                    <a:pt x="10198" y="20205"/>
                  </a:lnTo>
                  <a:lnTo>
                    <a:pt x="26452" y="21373"/>
                  </a:lnTo>
                  <a:lnTo>
                    <a:pt x="41876" y="24463"/>
                  </a:lnTo>
                  <a:lnTo>
                    <a:pt x="57070" y="28796"/>
                  </a:lnTo>
                  <a:lnTo>
                    <a:pt x="72631" y="33693"/>
                  </a:lnTo>
                  <a:lnTo>
                    <a:pt x="108618" y="46230"/>
                  </a:lnTo>
                  <a:lnTo>
                    <a:pt x="179798" y="73758"/>
                  </a:lnTo>
                  <a:lnTo>
                    <a:pt x="216128" y="85496"/>
                  </a:lnTo>
                  <a:lnTo>
                    <a:pt x="276302" y="105138"/>
                  </a:lnTo>
                  <a:lnTo>
                    <a:pt x="335191" y="128066"/>
                  </a:lnTo>
                  <a:lnTo>
                    <a:pt x="364845" y="149847"/>
                  </a:lnTo>
                  <a:lnTo>
                    <a:pt x="364474" y="157763"/>
                  </a:lnTo>
                  <a:lnTo>
                    <a:pt x="344042" y="190703"/>
                  </a:lnTo>
                  <a:lnTo>
                    <a:pt x="379310" y="170865"/>
                  </a:lnTo>
                  <a:lnTo>
                    <a:pt x="402567" y="158743"/>
                  </a:lnTo>
                  <a:lnTo>
                    <a:pt x="412024" y="153350"/>
                  </a:lnTo>
                  <a:lnTo>
                    <a:pt x="420774" y="147451"/>
                  </a:lnTo>
                  <a:lnTo>
                    <a:pt x="428243" y="140957"/>
                  </a:lnTo>
                  <a:lnTo>
                    <a:pt x="419844" y="140135"/>
                  </a:lnTo>
                  <a:lnTo>
                    <a:pt x="412329" y="138933"/>
                  </a:lnTo>
                  <a:lnTo>
                    <a:pt x="406393" y="137705"/>
                  </a:lnTo>
                  <a:lnTo>
                    <a:pt x="402729" y="136804"/>
                  </a:lnTo>
                  <a:lnTo>
                    <a:pt x="396722" y="135699"/>
                  </a:lnTo>
                  <a:lnTo>
                    <a:pt x="379069" y="128904"/>
                  </a:lnTo>
                  <a:lnTo>
                    <a:pt x="105016" y="30759"/>
                  </a:lnTo>
                  <a:lnTo>
                    <a:pt x="76707" y="21531"/>
                  </a:lnTo>
                  <a:lnTo>
                    <a:pt x="73276" y="20205"/>
                  </a:lnTo>
                  <a:close/>
                </a:path>
                <a:path w="428625" h="191135">
                  <a:moveTo>
                    <a:pt x="37376" y="0"/>
                  </a:moveTo>
                  <a:lnTo>
                    <a:pt x="31782" y="4379"/>
                  </a:lnTo>
                  <a:lnTo>
                    <a:pt x="23955" y="9245"/>
                  </a:lnTo>
                  <a:lnTo>
                    <a:pt x="13494" y="14616"/>
                  </a:lnTo>
                  <a:lnTo>
                    <a:pt x="0" y="20510"/>
                  </a:lnTo>
                  <a:lnTo>
                    <a:pt x="3378" y="20345"/>
                  </a:lnTo>
                  <a:lnTo>
                    <a:pt x="6781" y="20218"/>
                  </a:lnTo>
                  <a:lnTo>
                    <a:pt x="73276" y="20205"/>
                  </a:lnTo>
                  <a:lnTo>
                    <a:pt x="62371" y="15992"/>
                  </a:lnTo>
                  <a:lnTo>
                    <a:pt x="48894" y="8982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0" name="object 166">
              <a:extLst>
                <a:ext uri="{FF2B5EF4-FFF2-40B4-BE49-F238E27FC236}">
                  <a16:creationId xmlns:a16="http://schemas.microsoft.com/office/drawing/2014/main" id="{004D9D28-6EC7-8949-950D-BAF30637259E}"/>
                </a:ext>
              </a:extLst>
            </p:cNvPr>
            <p:cNvSpPr/>
            <p:nvPr/>
          </p:nvSpPr>
          <p:spPr>
            <a:xfrm>
              <a:off x="5984446" y="2966097"/>
              <a:ext cx="494932" cy="134709"/>
            </a:xfrm>
            <a:custGeom>
              <a:avLst/>
              <a:gdLst/>
              <a:ahLst/>
              <a:cxnLst/>
              <a:rect l="l" t="t" r="r" b="b"/>
              <a:pathLst>
                <a:path w="351154" h="189864">
                  <a:moveTo>
                    <a:pt x="197042" y="0"/>
                  </a:moveTo>
                  <a:lnTo>
                    <a:pt x="148328" y="6526"/>
                  </a:lnTo>
                  <a:lnTo>
                    <a:pt x="132278" y="21256"/>
                  </a:lnTo>
                  <a:lnTo>
                    <a:pt x="136279" y="24863"/>
                  </a:lnTo>
                  <a:lnTo>
                    <a:pt x="132126" y="37715"/>
                  </a:lnTo>
                  <a:lnTo>
                    <a:pt x="119959" y="38909"/>
                  </a:lnTo>
                  <a:lnTo>
                    <a:pt x="112771" y="40116"/>
                  </a:lnTo>
                  <a:lnTo>
                    <a:pt x="80167" y="45106"/>
                  </a:lnTo>
                  <a:lnTo>
                    <a:pt x="32737" y="57177"/>
                  </a:lnTo>
                  <a:lnTo>
                    <a:pt x="0" y="83839"/>
                  </a:lnTo>
                  <a:lnTo>
                    <a:pt x="7234" y="93875"/>
                  </a:lnTo>
                  <a:lnTo>
                    <a:pt x="13314" y="98686"/>
                  </a:lnTo>
                  <a:lnTo>
                    <a:pt x="17996" y="103512"/>
                  </a:lnTo>
                  <a:lnTo>
                    <a:pt x="19512" y="108661"/>
                  </a:lnTo>
                  <a:lnTo>
                    <a:pt x="16099" y="114436"/>
                  </a:lnTo>
                  <a:lnTo>
                    <a:pt x="11298" y="119021"/>
                  </a:lnTo>
                  <a:lnTo>
                    <a:pt x="947" y="119821"/>
                  </a:lnTo>
                  <a:lnTo>
                    <a:pt x="6701" y="128139"/>
                  </a:lnTo>
                  <a:lnTo>
                    <a:pt x="11459" y="132165"/>
                  </a:lnTo>
                  <a:lnTo>
                    <a:pt x="17907" y="134635"/>
                  </a:lnTo>
                  <a:lnTo>
                    <a:pt x="24790" y="136287"/>
                  </a:lnTo>
                  <a:lnTo>
                    <a:pt x="30856" y="137855"/>
                  </a:lnTo>
                  <a:lnTo>
                    <a:pt x="64346" y="157794"/>
                  </a:lnTo>
                  <a:lnTo>
                    <a:pt x="58402" y="162340"/>
                  </a:lnTo>
                  <a:lnTo>
                    <a:pt x="65159" y="174850"/>
                  </a:lnTo>
                  <a:lnTo>
                    <a:pt x="79027" y="175066"/>
                  </a:lnTo>
                  <a:lnTo>
                    <a:pt x="85123" y="176171"/>
                  </a:lnTo>
                  <a:lnTo>
                    <a:pt x="94612" y="178043"/>
                  </a:lnTo>
                  <a:lnTo>
                    <a:pt x="113512" y="181982"/>
                  </a:lnTo>
                  <a:lnTo>
                    <a:pt x="123058" y="183626"/>
                  </a:lnTo>
                  <a:lnTo>
                    <a:pt x="141083" y="186274"/>
                  </a:lnTo>
                  <a:lnTo>
                    <a:pt x="158921" y="188429"/>
                  </a:lnTo>
                  <a:lnTo>
                    <a:pt x="176824" y="189494"/>
                  </a:lnTo>
                  <a:lnTo>
                    <a:pt x="195042" y="188871"/>
                  </a:lnTo>
                  <a:lnTo>
                    <a:pt x="237343" y="176871"/>
                  </a:lnTo>
                  <a:lnTo>
                    <a:pt x="254051" y="165484"/>
                  </a:lnTo>
                  <a:lnTo>
                    <a:pt x="259043" y="161424"/>
                  </a:lnTo>
                  <a:lnTo>
                    <a:pt x="264445" y="157867"/>
                  </a:lnTo>
                  <a:lnTo>
                    <a:pt x="270835" y="155063"/>
                  </a:lnTo>
                  <a:lnTo>
                    <a:pt x="280659" y="152210"/>
                  </a:lnTo>
                  <a:lnTo>
                    <a:pt x="300669" y="147537"/>
                  </a:lnTo>
                  <a:lnTo>
                    <a:pt x="310586" y="144941"/>
                  </a:lnTo>
                  <a:lnTo>
                    <a:pt x="339631" y="122602"/>
                  </a:lnTo>
                  <a:lnTo>
                    <a:pt x="331236" y="118081"/>
                  </a:lnTo>
                  <a:lnTo>
                    <a:pt x="323654" y="104276"/>
                  </a:lnTo>
                  <a:lnTo>
                    <a:pt x="325623" y="98040"/>
                  </a:lnTo>
                  <a:lnTo>
                    <a:pt x="331160" y="91894"/>
                  </a:lnTo>
                  <a:lnTo>
                    <a:pt x="336488" y="87748"/>
                  </a:lnTo>
                  <a:lnTo>
                    <a:pt x="342709" y="84100"/>
                  </a:lnTo>
                  <a:lnTo>
                    <a:pt x="348128" y="79880"/>
                  </a:lnTo>
                  <a:lnTo>
                    <a:pt x="351048" y="74012"/>
                  </a:lnTo>
                  <a:lnTo>
                    <a:pt x="349218" y="66124"/>
                  </a:lnTo>
                  <a:lnTo>
                    <a:pt x="342660" y="60477"/>
                  </a:lnTo>
                  <a:lnTo>
                    <a:pt x="334121" y="56492"/>
                  </a:lnTo>
                  <a:lnTo>
                    <a:pt x="326347" y="53590"/>
                  </a:lnTo>
                  <a:lnTo>
                    <a:pt x="307727" y="46483"/>
                  </a:lnTo>
                  <a:lnTo>
                    <a:pt x="298495" y="42773"/>
                  </a:lnTo>
                  <a:lnTo>
                    <a:pt x="289479" y="38681"/>
                  </a:lnTo>
                  <a:lnTo>
                    <a:pt x="280690" y="34363"/>
                  </a:lnTo>
                  <a:lnTo>
                    <a:pt x="280233" y="31886"/>
                  </a:lnTo>
                  <a:lnTo>
                    <a:pt x="284500" y="19669"/>
                  </a:lnTo>
                  <a:lnTo>
                    <a:pt x="286498" y="19669"/>
                  </a:lnTo>
                  <a:lnTo>
                    <a:pt x="280627" y="12760"/>
                  </a:lnTo>
                  <a:lnTo>
                    <a:pt x="272880" y="12252"/>
                  </a:lnTo>
                  <a:lnTo>
                    <a:pt x="268879" y="11541"/>
                  </a:lnTo>
                  <a:lnTo>
                    <a:pt x="258033" y="9782"/>
                  </a:lnTo>
                  <a:lnTo>
                    <a:pt x="247243" y="8151"/>
                  </a:lnTo>
                  <a:lnTo>
                    <a:pt x="236527" y="6256"/>
                  </a:lnTo>
                  <a:lnTo>
                    <a:pt x="225903" y="3705"/>
                  </a:lnTo>
                  <a:lnTo>
                    <a:pt x="211533" y="819"/>
                  </a:lnTo>
                  <a:lnTo>
                    <a:pt x="197042" y="0"/>
                  </a:lnTo>
                  <a:close/>
                </a:path>
                <a:path w="351154" h="189864">
                  <a:moveTo>
                    <a:pt x="286498" y="19669"/>
                  </a:moveTo>
                  <a:lnTo>
                    <a:pt x="284500" y="19669"/>
                  </a:lnTo>
                  <a:lnTo>
                    <a:pt x="287167" y="20456"/>
                  </a:lnTo>
                  <a:lnTo>
                    <a:pt x="286498" y="19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1" name="object 167">
              <a:extLst>
                <a:ext uri="{FF2B5EF4-FFF2-40B4-BE49-F238E27FC236}">
                  <a16:creationId xmlns:a16="http://schemas.microsoft.com/office/drawing/2014/main" id="{F16E63A3-7A1C-4444-B3DB-EEB2361E071D}"/>
                </a:ext>
              </a:extLst>
            </p:cNvPr>
            <p:cNvSpPr/>
            <p:nvPr/>
          </p:nvSpPr>
          <p:spPr>
            <a:xfrm>
              <a:off x="6104207" y="3098938"/>
              <a:ext cx="20583" cy="7659"/>
            </a:xfrm>
            <a:custGeom>
              <a:avLst/>
              <a:gdLst/>
              <a:ahLst/>
              <a:cxnLst/>
              <a:rect l="l" t="t" r="r" b="b"/>
              <a:pathLst>
                <a:path w="14604" h="10795">
                  <a:moveTo>
                    <a:pt x="14592" y="0"/>
                  </a:moveTo>
                  <a:lnTo>
                    <a:pt x="1041" y="0"/>
                  </a:lnTo>
                  <a:lnTo>
                    <a:pt x="0" y="10515"/>
                  </a:lnTo>
                  <a:lnTo>
                    <a:pt x="13550" y="10515"/>
                  </a:lnTo>
                  <a:lnTo>
                    <a:pt x="14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2" name="object 168">
              <a:extLst>
                <a:ext uri="{FF2B5EF4-FFF2-40B4-BE49-F238E27FC236}">
                  <a16:creationId xmlns:a16="http://schemas.microsoft.com/office/drawing/2014/main" id="{8928B6C3-47A4-AA48-90C0-99993E2BE5A6}"/>
                </a:ext>
              </a:extLst>
            </p:cNvPr>
            <p:cNvSpPr/>
            <p:nvPr/>
          </p:nvSpPr>
          <p:spPr>
            <a:xfrm>
              <a:off x="6131434" y="3104633"/>
              <a:ext cx="17005" cy="6307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11531" y="0"/>
                  </a:moveTo>
                  <a:lnTo>
                    <a:pt x="812" y="0"/>
                  </a:lnTo>
                  <a:lnTo>
                    <a:pt x="0" y="8293"/>
                  </a:lnTo>
                  <a:lnTo>
                    <a:pt x="10706" y="8293"/>
                  </a:lnTo>
                  <a:lnTo>
                    <a:pt x="11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3" name="object 169">
              <a:extLst>
                <a:ext uri="{FF2B5EF4-FFF2-40B4-BE49-F238E27FC236}">
                  <a16:creationId xmlns:a16="http://schemas.microsoft.com/office/drawing/2014/main" id="{50115A87-DD21-6848-A322-7B80F96866BF}"/>
                </a:ext>
              </a:extLst>
            </p:cNvPr>
            <p:cNvSpPr/>
            <p:nvPr/>
          </p:nvSpPr>
          <p:spPr>
            <a:xfrm>
              <a:off x="6155365" y="3101218"/>
              <a:ext cx="16110" cy="5857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163" y="0"/>
                  </a:moveTo>
                  <a:lnTo>
                    <a:pt x="800" y="0"/>
                  </a:lnTo>
                  <a:lnTo>
                    <a:pt x="0" y="8039"/>
                  </a:lnTo>
                  <a:lnTo>
                    <a:pt x="10363" y="8039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4" name="object 170">
              <a:extLst>
                <a:ext uri="{FF2B5EF4-FFF2-40B4-BE49-F238E27FC236}">
                  <a16:creationId xmlns:a16="http://schemas.microsoft.com/office/drawing/2014/main" id="{2E7598A3-D985-4142-ACA9-626A50A5BE03}"/>
                </a:ext>
              </a:extLst>
            </p:cNvPr>
            <p:cNvSpPr/>
            <p:nvPr/>
          </p:nvSpPr>
          <p:spPr>
            <a:xfrm>
              <a:off x="6178206" y="3108507"/>
              <a:ext cx="25955" cy="9461"/>
            </a:xfrm>
            <a:custGeom>
              <a:avLst/>
              <a:gdLst/>
              <a:ahLst/>
              <a:cxnLst/>
              <a:rect l="l" t="t" r="r" b="b"/>
              <a:pathLst>
                <a:path w="18414" h="13335">
                  <a:moveTo>
                    <a:pt x="18275" y="0"/>
                  </a:moveTo>
                  <a:lnTo>
                    <a:pt x="1295" y="0"/>
                  </a:lnTo>
                  <a:lnTo>
                    <a:pt x="0" y="13169"/>
                  </a:lnTo>
                  <a:lnTo>
                    <a:pt x="16979" y="13169"/>
                  </a:lnTo>
                  <a:lnTo>
                    <a:pt x="18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5" name="object 171">
              <a:extLst>
                <a:ext uri="{FF2B5EF4-FFF2-40B4-BE49-F238E27FC236}">
                  <a16:creationId xmlns:a16="http://schemas.microsoft.com/office/drawing/2014/main" id="{536EE88E-01FA-C44D-9A96-C9F8E679E7D5}"/>
                </a:ext>
              </a:extLst>
            </p:cNvPr>
            <p:cNvSpPr/>
            <p:nvPr/>
          </p:nvSpPr>
          <p:spPr>
            <a:xfrm>
              <a:off x="6231189" y="3107246"/>
              <a:ext cx="17900" cy="6307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255" y="0"/>
                  </a:moveTo>
                  <a:lnTo>
                    <a:pt x="863" y="0"/>
                  </a:lnTo>
                  <a:lnTo>
                    <a:pt x="0" y="8839"/>
                  </a:lnTo>
                  <a:lnTo>
                    <a:pt x="11391" y="8839"/>
                  </a:lnTo>
                  <a:lnTo>
                    <a:pt x="1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6" name="object 172">
              <a:extLst>
                <a:ext uri="{FF2B5EF4-FFF2-40B4-BE49-F238E27FC236}">
                  <a16:creationId xmlns:a16="http://schemas.microsoft.com/office/drawing/2014/main" id="{A90445BD-54FC-0D42-8990-03480B16888B}"/>
                </a:ext>
              </a:extLst>
            </p:cNvPr>
            <p:cNvSpPr/>
            <p:nvPr/>
          </p:nvSpPr>
          <p:spPr>
            <a:xfrm>
              <a:off x="6246314" y="3117500"/>
              <a:ext cx="15215" cy="5406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540" y="0"/>
                  </a:moveTo>
                  <a:lnTo>
                    <a:pt x="749" y="0"/>
                  </a:lnTo>
                  <a:lnTo>
                    <a:pt x="0" y="7594"/>
                  </a:lnTo>
                  <a:lnTo>
                    <a:pt x="9791" y="7594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7" name="object 173">
              <a:extLst>
                <a:ext uri="{FF2B5EF4-FFF2-40B4-BE49-F238E27FC236}">
                  <a16:creationId xmlns:a16="http://schemas.microsoft.com/office/drawing/2014/main" id="{17267E9C-CA8C-8A48-9265-60BEFE3660DD}"/>
                </a:ext>
              </a:extLst>
            </p:cNvPr>
            <p:cNvSpPr/>
            <p:nvPr/>
          </p:nvSpPr>
          <p:spPr>
            <a:xfrm>
              <a:off x="6049792" y="3087990"/>
              <a:ext cx="15215" cy="5857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0782" y="0"/>
                  </a:moveTo>
                  <a:lnTo>
                    <a:pt x="762" y="0"/>
                  </a:lnTo>
                  <a:lnTo>
                    <a:pt x="0" y="7772"/>
                  </a:lnTo>
                  <a:lnTo>
                    <a:pt x="10020" y="7772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8" name="object 174">
              <a:extLst>
                <a:ext uri="{FF2B5EF4-FFF2-40B4-BE49-F238E27FC236}">
                  <a16:creationId xmlns:a16="http://schemas.microsoft.com/office/drawing/2014/main" id="{8267F2BF-042B-E94C-8844-1CB8207B4C9B}"/>
                </a:ext>
              </a:extLst>
            </p:cNvPr>
            <p:cNvSpPr/>
            <p:nvPr/>
          </p:nvSpPr>
          <p:spPr>
            <a:xfrm>
              <a:off x="6017607" y="3071582"/>
              <a:ext cx="13425" cy="8110"/>
            </a:xfrm>
            <a:custGeom>
              <a:avLst/>
              <a:gdLst/>
              <a:ahLst/>
              <a:cxnLst/>
              <a:rect l="l" t="t" r="r" b="b"/>
              <a:pathLst>
                <a:path w="9525" h="11429">
                  <a:moveTo>
                    <a:pt x="7099" y="0"/>
                  </a:moveTo>
                  <a:lnTo>
                    <a:pt x="1638" y="711"/>
                  </a:lnTo>
                  <a:lnTo>
                    <a:pt x="0" y="5207"/>
                  </a:lnTo>
                  <a:lnTo>
                    <a:pt x="0" y="8293"/>
                  </a:lnTo>
                  <a:lnTo>
                    <a:pt x="1460" y="10515"/>
                  </a:lnTo>
                  <a:lnTo>
                    <a:pt x="6362" y="10985"/>
                  </a:lnTo>
                  <a:lnTo>
                    <a:pt x="9017" y="9156"/>
                  </a:lnTo>
                  <a:lnTo>
                    <a:pt x="8943" y="5207"/>
                  </a:lnTo>
                  <a:lnTo>
                    <a:pt x="8839" y="4724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19" name="object 175">
              <a:extLst>
                <a:ext uri="{FF2B5EF4-FFF2-40B4-BE49-F238E27FC236}">
                  <a16:creationId xmlns:a16="http://schemas.microsoft.com/office/drawing/2014/main" id="{6C321034-F5CE-6047-90B0-3718BE000BBB}"/>
                </a:ext>
              </a:extLst>
            </p:cNvPr>
            <p:cNvSpPr/>
            <p:nvPr/>
          </p:nvSpPr>
          <p:spPr>
            <a:xfrm>
              <a:off x="6043347" y="3071356"/>
              <a:ext cx="14320" cy="5406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10045" y="0"/>
                  </a:moveTo>
                  <a:lnTo>
                    <a:pt x="711" y="0"/>
                  </a:lnTo>
                  <a:lnTo>
                    <a:pt x="0" y="7238"/>
                  </a:lnTo>
                  <a:lnTo>
                    <a:pt x="9334" y="7238"/>
                  </a:lnTo>
                  <a:lnTo>
                    <a:pt x="10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0" name="object 176">
              <a:extLst>
                <a:ext uri="{FF2B5EF4-FFF2-40B4-BE49-F238E27FC236}">
                  <a16:creationId xmlns:a16="http://schemas.microsoft.com/office/drawing/2014/main" id="{EF79A2C5-7E7A-E64A-926E-B243F02466F2}"/>
                </a:ext>
              </a:extLst>
            </p:cNvPr>
            <p:cNvSpPr/>
            <p:nvPr/>
          </p:nvSpPr>
          <p:spPr>
            <a:xfrm>
              <a:off x="6485780" y="3025627"/>
              <a:ext cx="15215" cy="5857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0667" y="0"/>
                  </a:moveTo>
                  <a:lnTo>
                    <a:pt x="749" y="0"/>
                  </a:lnTo>
                  <a:lnTo>
                    <a:pt x="0" y="7683"/>
                  </a:lnTo>
                  <a:lnTo>
                    <a:pt x="9905" y="7683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1" name="object 177">
              <a:extLst>
                <a:ext uri="{FF2B5EF4-FFF2-40B4-BE49-F238E27FC236}">
                  <a16:creationId xmlns:a16="http://schemas.microsoft.com/office/drawing/2014/main" id="{487A7EEA-B627-2143-BD13-09C155AE9F9A}"/>
                </a:ext>
              </a:extLst>
            </p:cNvPr>
            <p:cNvSpPr/>
            <p:nvPr/>
          </p:nvSpPr>
          <p:spPr>
            <a:xfrm>
              <a:off x="6513363" y="3031844"/>
              <a:ext cx="16110" cy="5857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036" y="0"/>
                  </a:moveTo>
                  <a:lnTo>
                    <a:pt x="787" y="0"/>
                  </a:lnTo>
                  <a:lnTo>
                    <a:pt x="0" y="7950"/>
                  </a:lnTo>
                  <a:lnTo>
                    <a:pt x="10261" y="7950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2" name="object 178">
              <a:extLst>
                <a:ext uri="{FF2B5EF4-FFF2-40B4-BE49-F238E27FC236}">
                  <a16:creationId xmlns:a16="http://schemas.microsoft.com/office/drawing/2014/main" id="{51F57A7A-922C-3D40-B8A1-5D4AF4238E6D}"/>
                </a:ext>
              </a:extLst>
            </p:cNvPr>
            <p:cNvSpPr/>
            <p:nvPr/>
          </p:nvSpPr>
          <p:spPr>
            <a:xfrm>
              <a:off x="6502766" y="3009084"/>
              <a:ext cx="15215" cy="6758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3060" y="0"/>
                  </a:moveTo>
                  <a:lnTo>
                    <a:pt x="825" y="1104"/>
                  </a:lnTo>
                  <a:lnTo>
                    <a:pt x="177" y="3771"/>
                  </a:lnTo>
                  <a:lnTo>
                    <a:pt x="0" y="4317"/>
                  </a:lnTo>
                  <a:lnTo>
                    <a:pt x="698" y="7594"/>
                  </a:lnTo>
                  <a:lnTo>
                    <a:pt x="2755" y="8902"/>
                  </a:lnTo>
                  <a:lnTo>
                    <a:pt x="10706" y="8102"/>
                  </a:lnTo>
                  <a:lnTo>
                    <a:pt x="10147" y="71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3" name="object 179">
              <a:extLst>
                <a:ext uri="{FF2B5EF4-FFF2-40B4-BE49-F238E27FC236}">
                  <a16:creationId xmlns:a16="http://schemas.microsoft.com/office/drawing/2014/main" id="{E9193557-1FC2-9248-8C04-C7A849B7DE09}"/>
                </a:ext>
              </a:extLst>
            </p:cNvPr>
            <p:cNvSpPr/>
            <p:nvPr/>
          </p:nvSpPr>
          <p:spPr>
            <a:xfrm>
              <a:off x="5981540" y="3034007"/>
              <a:ext cx="15215" cy="5857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10795" y="0"/>
                  </a:moveTo>
                  <a:lnTo>
                    <a:pt x="774" y="0"/>
                  </a:lnTo>
                  <a:lnTo>
                    <a:pt x="0" y="7772"/>
                  </a:lnTo>
                  <a:lnTo>
                    <a:pt x="10020" y="7772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4" name="object 180">
              <a:extLst>
                <a:ext uri="{FF2B5EF4-FFF2-40B4-BE49-F238E27FC236}">
                  <a16:creationId xmlns:a16="http://schemas.microsoft.com/office/drawing/2014/main" id="{A22E616B-4373-314F-8B5D-0C88992D6390}"/>
                </a:ext>
              </a:extLst>
            </p:cNvPr>
            <p:cNvSpPr/>
            <p:nvPr/>
          </p:nvSpPr>
          <p:spPr>
            <a:xfrm>
              <a:off x="5956031" y="3045775"/>
              <a:ext cx="16110" cy="5857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417" y="0"/>
                  </a:moveTo>
                  <a:lnTo>
                    <a:pt x="812" y="0"/>
                  </a:lnTo>
                  <a:lnTo>
                    <a:pt x="0" y="8216"/>
                  </a:lnTo>
                  <a:lnTo>
                    <a:pt x="10604" y="8216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5" name="object 181">
              <a:extLst>
                <a:ext uri="{FF2B5EF4-FFF2-40B4-BE49-F238E27FC236}">
                  <a16:creationId xmlns:a16="http://schemas.microsoft.com/office/drawing/2014/main" id="{7DB3FC76-4DCD-5D46-8E48-34F5C064DCF3}"/>
                </a:ext>
              </a:extLst>
            </p:cNvPr>
            <p:cNvSpPr/>
            <p:nvPr/>
          </p:nvSpPr>
          <p:spPr>
            <a:xfrm>
              <a:off x="5962814" y="3013265"/>
              <a:ext cx="14320" cy="4956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9690" y="0"/>
                  </a:moveTo>
                  <a:lnTo>
                    <a:pt x="698" y="0"/>
                  </a:lnTo>
                  <a:lnTo>
                    <a:pt x="0" y="6972"/>
                  </a:lnTo>
                  <a:lnTo>
                    <a:pt x="9004" y="6972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6" name="object 182">
              <a:extLst>
                <a:ext uri="{FF2B5EF4-FFF2-40B4-BE49-F238E27FC236}">
                  <a16:creationId xmlns:a16="http://schemas.microsoft.com/office/drawing/2014/main" id="{24DB4CAD-B149-9546-81DE-5DA588815F92}"/>
                </a:ext>
              </a:extLst>
            </p:cNvPr>
            <p:cNvSpPr/>
            <p:nvPr/>
          </p:nvSpPr>
          <p:spPr>
            <a:xfrm>
              <a:off x="6152841" y="2970717"/>
              <a:ext cx="12530" cy="4956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826" y="0"/>
                  </a:moveTo>
                  <a:lnTo>
                    <a:pt x="622" y="0"/>
                  </a:lnTo>
                  <a:lnTo>
                    <a:pt x="0" y="6362"/>
                  </a:lnTo>
                  <a:lnTo>
                    <a:pt x="8191" y="6362"/>
                  </a:lnTo>
                  <a:lnTo>
                    <a:pt x="8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7" name="object 183">
              <a:extLst>
                <a:ext uri="{FF2B5EF4-FFF2-40B4-BE49-F238E27FC236}">
                  <a16:creationId xmlns:a16="http://schemas.microsoft.com/office/drawing/2014/main" id="{AD6C41F3-F800-FE45-9DB5-34740614514E}"/>
                </a:ext>
              </a:extLst>
            </p:cNvPr>
            <p:cNvSpPr/>
            <p:nvPr/>
          </p:nvSpPr>
          <p:spPr>
            <a:xfrm>
              <a:off x="6001622" y="2951262"/>
              <a:ext cx="14320" cy="4956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9575" y="0"/>
                  </a:moveTo>
                  <a:lnTo>
                    <a:pt x="685" y="0"/>
                  </a:lnTo>
                  <a:lnTo>
                    <a:pt x="0" y="6870"/>
                  </a:lnTo>
                  <a:lnTo>
                    <a:pt x="8889" y="6870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28" name="object 184">
              <a:extLst>
                <a:ext uri="{FF2B5EF4-FFF2-40B4-BE49-F238E27FC236}">
                  <a16:creationId xmlns:a16="http://schemas.microsoft.com/office/drawing/2014/main" id="{0EE3CC3B-5C52-714C-9C2A-50A694EAE340}"/>
                </a:ext>
              </a:extLst>
            </p:cNvPr>
            <p:cNvSpPr/>
            <p:nvPr/>
          </p:nvSpPr>
          <p:spPr>
            <a:xfrm>
              <a:off x="6294643" y="3111030"/>
              <a:ext cx="16110" cy="5857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150" y="0"/>
                  </a:moveTo>
                  <a:lnTo>
                    <a:pt x="787" y="0"/>
                  </a:lnTo>
                  <a:lnTo>
                    <a:pt x="0" y="8039"/>
                  </a:lnTo>
                  <a:lnTo>
                    <a:pt x="10363" y="8039"/>
                  </a:lnTo>
                  <a:lnTo>
                    <a:pt x="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43063B24-4580-474F-94D7-5CDC5ACBBE3D}"/>
              </a:ext>
            </a:extLst>
          </p:cNvPr>
          <p:cNvGrpSpPr/>
          <p:nvPr/>
        </p:nvGrpSpPr>
        <p:grpSpPr>
          <a:xfrm flipH="1">
            <a:off x="7737994" y="3014214"/>
            <a:ext cx="399631" cy="590600"/>
            <a:chOff x="7432541" y="2784772"/>
            <a:chExt cx="480612" cy="459156"/>
          </a:xfrm>
        </p:grpSpPr>
        <p:sp>
          <p:nvSpPr>
            <p:cNvPr id="130" name="object 185">
              <a:extLst>
                <a:ext uri="{FF2B5EF4-FFF2-40B4-BE49-F238E27FC236}">
                  <a16:creationId xmlns:a16="http://schemas.microsoft.com/office/drawing/2014/main" id="{FB107E16-1466-FD43-9F64-9D703ED281C4}"/>
                </a:ext>
              </a:extLst>
            </p:cNvPr>
            <p:cNvSpPr/>
            <p:nvPr/>
          </p:nvSpPr>
          <p:spPr>
            <a:xfrm>
              <a:off x="7432541" y="2908281"/>
              <a:ext cx="480612" cy="335647"/>
            </a:xfrm>
            <a:custGeom>
              <a:avLst/>
              <a:gdLst/>
              <a:ahLst/>
              <a:cxnLst/>
              <a:rect l="l" t="t" r="r" b="b"/>
              <a:pathLst>
                <a:path w="340995" h="473075">
                  <a:moveTo>
                    <a:pt x="206184" y="0"/>
                  </a:moveTo>
                  <a:lnTo>
                    <a:pt x="134188" y="0"/>
                  </a:lnTo>
                  <a:lnTo>
                    <a:pt x="91776" y="6841"/>
                  </a:lnTo>
                  <a:lnTo>
                    <a:pt x="54940" y="25891"/>
                  </a:lnTo>
                  <a:lnTo>
                    <a:pt x="25892" y="54938"/>
                  </a:lnTo>
                  <a:lnTo>
                    <a:pt x="6841" y="91769"/>
                  </a:lnTo>
                  <a:lnTo>
                    <a:pt x="0" y="134175"/>
                  </a:lnTo>
                  <a:lnTo>
                    <a:pt x="0" y="421144"/>
                  </a:lnTo>
                  <a:lnTo>
                    <a:pt x="4054" y="441222"/>
                  </a:lnTo>
                  <a:lnTo>
                    <a:pt x="15109" y="457620"/>
                  </a:lnTo>
                  <a:lnTo>
                    <a:pt x="31503" y="468677"/>
                  </a:lnTo>
                  <a:lnTo>
                    <a:pt x="51574" y="472732"/>
                  </a:lnTo>
                  <a:lnTo>
                    <a:pt x="288798" y="472732"/>
                  </a:lnTo>
                  <a:lnTo>
                    <a:pt x="308868" y="468677"/>
                  </a:lnTo>
                  <a:lnTo>
                    <a:pt x="325262" y="457620"/>
                  </a:lnTo>
                  <a:lnTo>
                    <a:pt x="336318" y="441222"/>
                  </a:lnTo>
                  <a:lnTo>
                    <a:pt x="340372" y="421144"/>
                  </a:lnTo>
                  <a:lnTo>
                    <a:pt x="340372" y="134175"/>
                  </a:lnTo>
                  <a:lnTo>
                    <a:pt x="333531" y="91769"/>
                  </a:lnTo>
                  <a:lnTo>
                    <a:pt x="314480" y="54938"/>
                  </a:lnTo>
                  <a:lnTo>
                    <a:pt x="285431" y="25891"/>
                  </a:lnTo>
                  <a:lnTo>
                    <a:pt x="248596" y="6841"/>
                  </a:lnTo>
                  <a:lnTo>
                    <a:pt x="206184" y="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1" name="object 186">
              <a:extLst>
                <a:ext uri="{FF2B5EF4-FFF2-40B4-BE49-F238E27FC236}">
                  <a16:creationId xmlns:a16="http://schemas.microsoft.com/office/drawing/2014/main" id="{D0D71F47-F283-B040-ADBF-2D1BD9E98318}"/>
                </a:ext>
              </a:extLst>
            </p:cNvPr>
            <p:cNvSpPr/>
            <p:nvPr/>
          </p:nvSpPr>
          <p:spPr>
            <a:xfrm>
              <a:off x="7519570" y="2784772"/>
              <a:ext cx="305675" cy="1366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2" name="object 187">
              <a:extLst>
                <a:ext uri="{FF2B5EF4-FFF2-40B4-BE49-F238E27FC236}">
                  <a16:creationId xmlns:a16="http://schemas.microsoft.com/office/drawing/2014/main" id="{9A0CB09B-D282-9F45-9165-D3910CCD17E8}"/>
                </a:ext>
              </a:extLst>
            </p:cNvPr>
            <p:cNvSpPr/>
            <p:nvPr/>
          </p:nvSpPr>
          <p:spPr>
            <a:xfrm>
              <a:off x="7477039" y="3041080"/>
              <a:ext cx="392008" cy="177961"/>
            </a:xfrm>
            <a:custGeom>
              <a:avLst/>
              <a:gdLst/>
              <a:ahLst/>
              <a:cxnLst/>
              <a:rect l="l" t="t" r="r" b="b"/>
              <a:pathLst>
                <a:path w="278129" h="250825">
                  <a:moveTo>
                    <a:pt x="270230" y="0"/>
                  </a:moveTo>
                  <a:lnTo>
                    <a:pt x="7581" y="0"/>
                  </a:lnTo>
                  <a:lnTo>
                    <a:pt x="0" y="7556"/>
                  </a:lnTo>
                  <a:lnTo>
                    <a:pt x="0" y="242633"/>
                  </a:lnTo>
                  <a:lnTo>
                    <a:pt x="7581" y="250202"/>
                  </a:lnTo>
                  <a:lnTo>
                    <a:pt x="270230" y="250202"/>
                  </a:lnTo>
                  <a:lnTo>
                    <a:pt x="277799" y="242633"/>
                  </a:lnTo>
                  <a:lnTo>
                    <a:pt x="277799" y="7556"/>
                  </a:lnTo>
                  <a:lnTo>
                    <a:pt x="270230" y="0"/>
                  </a:lnTo>
                  <a:close/>
                </a:path>
              </a:pathLst>
            </a:custGeom>
            <a:solidFill>
              <a:srgbClr val="EB6D9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3" name="object 188">
              <a:extLst>
                <a:ext uri="{FF2B5EF4-FFF2-40B4-BE49-F238E27FC236}">
                  <a16:creationId xmlns:a16="http://schemas.microsoft.com/office/drawing/2014/main" id="{4B71CDBC-5124-CE4E-9B03-E34AC7EB2D04}"/>
                </a:ext>
              </a:extLst>
            </p:cNvPr>
            <p:cNvSpPr/>
            <p:nvPr/>
          </p:nvSpPr>
          <p:spPr>
            <a:xfrm>
              <a:off x="7768397" y="2995567"/>
              <a:ext cx="671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86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4" name="object 189">
              <a:extLst>
                <a:ext uri="{FF2B5EF4-FFF2-40B4-BE49-F238E27FC236}">
                  <a16:creationId xmlns:a16="http://schemas.microsoft.com/office/drawing/2014/main" id="{AB47FBA5-C2BA-1445-A650-1B49B092C722}"/>
                </a:ext>
              </a:extLst>
            </p:cNvPr>
            <p:cNvSpPr/>
            <p:nvPr/>
          </p:nvSpPr>
          <p:spPr>
            <a:xfrm>
              <a:off x="7756171" y="2989404"/>
              <a:ext cx="92185" cy="12615"/>
            </a:xfrm>
            <a:custGeom>
              <a:avLst/>
              <a:gdLst/>
              <a:ahLst/>
              <a:cxnLst/>
              <a:rect l="l" t="t" r="r" b="b"/>
              <a:pathLst>
                <a:path w="65404" h="17779">
                  <a:moveTo>
                    <a:pt x="61048" y="0"/>
                  </a:moveTo>
                  <a:lnTo>
                    <a:pt x="3886" y="0"/>
                  </a:lnTo>
                  <a:lnTo>
                    <a:pt x="0" y="3886"/>
                  </a:lnTo>
                  <a:lnTo>
                    <a:pt x="0" y="13474"/>
                  </a:lnTo>
                  <a:lnTo>
                    <a:pt x="3886" y="17360"/>
                  </a:lnTo>
                  <a:lnTo>
                    <a:pt x="61048" y="17360"/>
                  </a:lnTo>
                  <a:lnTo>
                    <a:pt x="64935" y="13474"/>
                  </a:lnTo>
                  <a:lnTo>
                    <a:pt x="64935" y="3886"/>
                  </a:lnTo>
                  <a:lnTo>
                    <a:pt x="61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5" name="object 190">
              <a:extLst>
                <a:ext uri="{FF2B5EF4-FFF2-40B4-BE49-F238E27FC236}">
                  <a16:creationId xmlns:a16="http://schemas.microsoft.com/office/drawing/2014/main" id="{4036F405-DC79-7647-913C-D138BD3F1AF2}"/>
                </a:ext>
              </a:extLst>
            </p:cNvPr>
            <p:cNvSpPr/>
            <p:nvPr/>
          </p:nvSpPr>
          <p:spPr>
            <a:xfrm>
              <a:off x="7768397" y="3032890"/>
              <a:ext cx="671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86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6" name="object 191">
              <a:extLst>
                <a:ext uri="{FF2B5EF4-FFF2-40B4-BE49-F238E27FC236}">
                  <a16:creationId xmlns:a16="http://schemas.microsoft.com/office/drawing/2014/main" id="{39CF64CE-0E95-CE4C-B38A-06C2F2EFDF9B}"/>
                </a:ext>
              </a:extLst>
            </p:cNvPr>
            <p:cNvSpPr/>
            <p:nvPr/>
          </p:nvSpPr>
          <p:spPr>
            <a:xfrm>
              <a:off x="7756171" y="3026726"/>
              <a:ext cx="92185" cy="12615"/>
            </a:xfrm>
            <a:custGeom>
              <a:avLst/>
              <a:gdLst/>
              <a:ahLst/>
              <a:cxnLst/>
              <a:rect l="l" t="t" r="r" b="b"/>
              <a:pathLst>
                <a:path w="65404" h="17779">
                  <a:moveTo>
                    <a:pt x="61048" y="0"/>
                  </a:moveTo>
                  <a:lnTo>
                    <a:pt x="3886" y="0"/>
                  </a:lnTo>
                  <a:lnTo>
                    <a:pt x="0" y="3898"/>
                  </a:lnTo>
                  <a:lnTo>
                    <a:pt x="0" y="13487"/>
                  </a:lnTo>
                  <a:lnTo>
                    <a:pt x="3886" y="17360"/>
                  </a:lnTo>
                  <a:lnTo>
                    <a:pt x="61048" y="17360"/>
                  </a:lnTo>
                  <a:lnTo>
                    <a:pt x="64935" y="13487"/>
                  </a:lnTo>
                  <a:lnTo>
                    <a:pt x="64935" y="3898"/>
                  </a:lnTo>
                  <a:lnTo>
                    <a:pt x="61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7" name="object 192">
              <a:extLst>
                <a:ext uri="{FF2B5EF4-FFF2-40B4-BE49-F238E27FC236}">
                  <a16:creationId xmlns:a16="http://schemas.microsoft.com/office/drawing/2014/main" id="{0F1AB1DD-4111-FC48-B000-EFE6C64710DB}"/>
                </a:ext>
              </a:extLst>
            </p:cNvPr>
            <p:cNvSpPr/>
            <p:nvPr/>
          </p:nvSpPr>
          <p:spPr>
            <a:xfrm>
              <a:off x="7768397" y="3070212"/>
              <a:ext cx="671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86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8" name="object 193">
              <a:extLst>
                <a:ext uri="{FF2B5EF4-FFF2-40B4-BE49-F238E27FC236}">
                  <a16:creationId xmlns:a16="http://schemas.microsoft.com/office/drawing/2014/main" id="{2068709F-7CCF-A443-8412-88723EFCF807}"/>
                </a:ext>
              </a:extLst>
            </p:cNvPr>
            <p:cNvSpPr/>
            <p:nvPr/>
          </p:nvSpPr>
          <p:spPr>
            <a:xfrm>
              <a:off x="7756171" y="3064057"/>
              <a:ext cx="92185" cy="12615"/>
            </a:xfrm>
            <a:custGeom>
              <a:avLst/>
              <a:gdLst/>
              <a:ahLst/>
              <a:cxnLst/>
              <a:rect l="l" t="t" r="r" b="b"/>
              <a:pathLst>
                <a:path w="65404" h="17779">
                  <a:moveTo>
                    <a:pt x="61048" y="0"/>
                  </a:moveTo>
                  <a:lnTo>
                    <a:pt x="3886" y="0"/>
                  </a:lnTo>
                  <a:lnTo>
                    <a:pt x="0" y="3886"/>
                  </a:lnTo>
                  <a:lnTo>
                    <a:pt x="0" y="13474"/>
                  </a:lnTo>
                  <a:lnTo>
                    <a:pt x="3886" y="17360"/>
                  </a:lnTo>
                  <a:lnTo>
                    <a:pt x="61048" y="17360"/>
                  </a:lnTo>
                  <a:lnTo>
                    <a:pt x="64935" y="13474"/>
                  </a:lnTo>
                  <a:lnTo>
                    <a:pt x="64935" y="3886"/>
                  </a:lnTo>
                  <a:lnTo>
                    <a:pt x="61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39" name="object 194">
              <a:extLst>
                <a:ext uri="{FF2B5EF4-FFF2-40B4-BE49-F238E27FC236}">
                  <a16:creationId xmlns:a16="http://schemas.microsoft.com/office/drawing/2014/main" id="{57195DA1-8252-874C-8A42-8D77A5764AD1}"/>
                </a:ext>
              </a:extLst>
            </p:cNvPr>
            <p:cNvSpPr/>
            <p:nvPr/>
          </p:nvSpPr>
          <p:spPr>
            <a:xfrm>
              <a:off x="7768397" y="3107543"/>
              <a:ext cx="671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86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0" name="object 195">
              <a:extLst>
                <a:ext uri="{FF2B5EF4-FFF2-40B4-BE49-F238E27FC236}">
                  <a16:creationId xmlns:a16="http://schemas.microsoft.com/office/drawing/2014/main" id="{EB1AD0F6-2FDE-F44F-BDBA-27AE336980A7}"/>
                </a:ext>
              </a:extLst>
            </p:cNvPr>
            <p:cNvSpPr/>
            <p:nvPr/>
          </p:nvSpPr>
          <p:spPr>
            <a:xfrm>
              <a:off x="7756171" y="3101389"/>
              <a:ext cx="92185" cy="12615"/>
            </a:xfrm>
            <a:custGeom>
              <a:avLst/>
              <a:gdLst/>
              <a:ahLst/>
              <a:cxnLst/>
              <a:rect l="l" t="t" r="r" b="b"/>
              <a:pathLst>
                <a:path w="65404" h="17779">
                  <a:moveTo>
                    <a:pt x="61048" y="0"/>
                  </a:moveTo>
                  <a:lnTo>
                    <a:pt x="3886" y="0"/>
                  </a:lnTo>
                  <a:lnTo>
                    <a:pt x="0" y="3873"/>
                  </a:lnTo>
                  <a:lnTo>
                    <a:pt x="0" y="13462"/>
                  </a:lnTo>
                  <a:lnTo>
                    <a:pt x="3886" y="17360"/>
                  </a:lnTo>
                  <a:lnTo>
                    <a:pt x="61048" y="17360"/>
                  </a:lnTo>
                  <a:lnTo>
                    <a:pt x="64935" y="13462"/>
                  </a:lnTo>
                  <a:lnTo>
                    <a:pt x="64935" y="3873"/>
                  </a:lnTo>
                  <a:lnTo>
                    <a:pt x="61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B42FDEF1-830B-6C4C-906F-45A85C16CA42}"/>
              </a:ext>
            </a:extLst>
          </p:cNvPr>
          <p:cNvGrpSpPr/>
          <p:nvPr/>
        </p:nvGrpSpPr>
        <p:grpSpPr>
          <a:xfrm flipH="1">
            <a:off x="2118833" y="3014214"/>
            <a:ext cx="637282" cy="428459"/>
            <a:chOff x="1585519" y="2856569"/>
            <a:chExt cx="766420" cy="315518"/>
          </a:xfrm>
        </p:grpSpPr>
        <p:sp>
          <p:nvSpPr>
            <p:cNvPr id="142" name="object 196">
              <a:extLst>
                <a:ext uri="{FF2B5EF4-FFF2-40B4-BE49-F238E27FC236}">
                  <a16:creationId xmlns:a16="http://schemas.microsoft.com/office/drawing/2014/main" id="{45301002-1625-BB4E-933A-978AD1BB5544}"/>
                </a:ext>
              </a:extLst>
            </p:cNvPr>
            <p:cNvSpPr/>
            <p:nvPr/>
          </p:nvSpPr>
          <p:spPr>
            <a:xfrm>
              <a:off x="1685681" y="2908344"/>
              <a:ext cx="453763" cy="86953"/>
            </a:xfrm>
            <a:custGeom>
              <a:avLst/>
              <a:gdLst/>
              <a:ahLst/>
              <a:cxnLst/>
              <a:rect l="l" t="t" r="r" b="b"/>
              <a:pathLst>
                <a:path w="321944" h="122554">
                  <a:moveTo>
                    <a:pt x="160672" y="0"/>
                  </a:moveTo>
                  <a:lnTo>
                    <a:pt x="98133" y="4812"/>
                  </a:lnTo>
                  <a:lnTo>
                    <a:pt x="47061" y="17937"/>
                  </a:lnTo>
                  <a:lnTo>
                    <a:pt x="12626" y="37402"/>
                  </a:lnTo>
                  <a:lnTo>
                    <a:pt x="0" y="61239"/>
                  </a:lnTo>
                  <a:lnTo>
                    <a:pt x="12626" y="85075"/>
                  </a:lnTo>
                  <a:lnTo>
                    <a:pt x="47061" y="104541"/>
                  </a:lnTo>
                  <a:lnTo>
                    <a:pt x="98133" y="117666"/>
                  </a:lnTo>
                  <a:lnTo>
                    <a:pt x="160672" y="122478"/>
                  </a:lnTo>
                  <a:lnTo>
                    <a:pt x="223212" y="117666"/>
                  </a:lnTo>
                  <a:lnTo>
                    <a:pt x="274282" y="104541"/>
                  </a:lnTo>
                  <a:lnTo>
                    <a:pt x="308714" y="85075"/>
                  </a:lnTo>
                  <a:lnTo>
                    <a:pt x="321340" y="61239"/>
                  </a:lnTo>
                  <a:lnTo>
                    <a:pt x="308714" y="37402"/>
                  </a:lnTo>
                  <a:lnTo>
                    <a:pt x="274282" y="17937"/>
                  </a:lnTo>
                  <a:lnTo>
                    <a:pt x="223212" y="4812"/>
                  </a:lnTo>
                  <a:lnTo>
                    <a:pt x="160672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3" name="object 197">
              <a:extLst>
                <a:ext uri="{FF2B5EF4-FFF2-40B4-BE49-F238E27FC236}">
                  <a16:creationId xmlns:a16="http://schemas.microsoft.com/office/drawing/2014/main" id="{F54770F6-09D0-EC48-8A84-68812D80E6F3}"/>
                </a:ext>
              </a:extLst>
            </p:cNvPr>
            <p:cNvSpPr/>
            <p:nvPr/>
          </p:nvSpPr>
          <p:spPr>
            <a:xfrm>
              <a:off x="1877592" y="3001938"/>
              <a:ext cx="474347" cy="91008"/>
            </a:xfrm>
            <a:custGeom>
              <a:avLst/>
              <a:gdLst/>
              <a:ahLst/>
              <a:cxnLst/>
              <a:rect l="l" t="t" r="r" b="b"/>
              <a:pathLst>
                <a:path w="336550" h="128270">
                  <a:moveTo>
                    <a:pt x="168211" y="0"/>
                  </a:moveTo>
                  <a:lnTo>
                    <a:pt x="102736" y="5037"/>
                  </a:lnTo>
                  <a:lnTo>
                    <a:pt x="49268" y="18776"/>
                  </a:lnTo>
                  <a:lnTo>
                    <a:pt x="13218" y="39154"/>
                  </a:lnTo>
                  <a:lnTo>
                    <a:pt x="0" y="64109"/>
                  </a:lnTo>
                  <a:lnTo>
                    <a:pt x="13218" y="89066"/>
                  </a:lnTo>
                  <a:lnTo>
                    <a:pt x="49268" y="109448"/>
                  </a:lnTo>
                  <a:lnTo>
                    <a:pt x="102736" y="123191"/>
                  </a:lnTo>
                  <a:lnTo>
                    <a:pt x="168211" y="128231"/>
                  </a:lnTo>
                  <a:lnTo>
                    <a:pt x="233677" y="123191"/>
                  </a:lnTo>
                  <a:lnTo>
                    <a:pt x="287137" y="109448"/>
                  </a:lnTo>
                  <a:lnTo>
                    <a:pt x="323180" y="89066"/>
                  </a:lnTo>
                  <a:lnTo>
                    <a:pt x="336397" y="64109"/>
                  </a:lnTo>
                  <a:lnTo>
                    <a:pt x="323180" y="39154"/>
                  </a:lnTo>
                  <a:lnTo>
                    <a:pt x="287137" y="18776"/>
                  </a:lnTo>
                  <a:lnTo>
                    <a:pt x="233677" y="5037"/>
                  </a:lnTo>
                  <a:lnTo>
                    <a:pt x="168211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4" name="object 198">
              <a:extLst>
                <a:ext uri="{FF2B5EF4-FFF2-40B4-BE49-F238E27FC236}">
                  <a16:creationId xmlns:a16="http://schemas.microsoft.com/office/drawing/2014/main" id="{3385C48E-8ADC-0144-8108-573E30478F82}"/>
                </a:ext>
              </a:extLst>
            </p:cNvPr>
            <p:cNvSpPr/>
            <p:nvPr/>
          </p:nvSpPr>
          <p:spPr>
            <a:xfrm>
              <a:off x="1585519" y="3074321"/>
              <a:ext cx="509252" cy="97766"/>
            </a:xfrm>
            <a:custGeom>
              <a:avLst/>
              <a:gdLst/>
              <a:ahLst/>
              <a:cxnLst/>
              <a:rect l="l" t="t" r="r" b="b"/>
              <a:pathLst>
                <a:path w="361315" h="137795">
                  <a:moveTo>
                    <a:pt x="180390" y="0"/>
                  </a:moveTo>
                  <a:lnTo>
                    <a:pt x="110174" y="5403"/>
                  </a:lnTo>
                  <a:lnTo>
                    <a:pt x="52835" y="20139"/>
                  </a:lnTo>
                  <a:lnTo>
                    <a:pt x="14175" y="41994"/>
                  </a:lnTo>
                  <a:lnTo>
                    <a:pt x="0" y="68757"/>
                  </a:lnTo>
                  <a:lnTo>
                    <a:pt x="14175" y="95521"/>
                  </a:lnTo>
                  <a:lnTo>
                    <a:pt x="52835" y="117376"/>
                  </a:lnTo>
                  <a:lnTo>
                    <a:pt x="110174" y="132112"/>
                  </a:lnTo>
                  <a:lnTo>
                    <a:pt x="180390" y="137515"/>
                  </a:lnTo>
                  <a:lnTo>
                    <a:pt x="250603" y="132112"/>
                  </a:lnTo>
                  <a:lnTo>
                    <a:pt x="307943" y="117376"/>
                  </a:lnTo>
                  <a:lnTo>
                    <a:pt x="346604" y="95521"/>
                  </a:lnTo>
                  <a:lnTo>
                    <a:pt x="360781" y="68757"/>
                  </a:lnTo>
                  <a:lnTo>
                    <a:pt x="346604" y="41994"/>
                  </a:lnTo>
                  <a:lnTo>
                    <a:pt x="307943" y="20139"/>
                  </a:lnTo>
                  <a:lnTo>
                    <a:pt x="250603" y="5403"/>
                  </a:lnTo>
                  <a:lnTo>
                    <a:pt x="18039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2" name="object 199">
              <a:extLst>
                <a:ext uri="{FF2B5EF4-FFF2-40B4-BE49-F238E27FC236}">
                  <a16:creationId xmlns:a16="http://schemas.microsoft.com/office/drawing/2014/main" id="{A160F28B-5BD6-1948-B8CC-F60F409E756B}"/>
                </a:ext>
              </a:extLst>
            </p:cNvPr>
            <p:cNvSpPr/>
            <p:nvPr/>
          </p:nvSpPr>
          <p:spPr>
            <a:xfrm>
              <a:off x="1732990" y="2881718"/>
              <a:ext cx="360682" cy="95964"/>
            </a:xfrm>
            <a:custGeom>
              <a:avLst/>
              <a:gdLst/>
              <a:ahLst/>
              <a:cxnLst/>
              <a:rect l="l" t="t" r="r" b="b"/>
              <a:pathLst>
                <a:path w="255905" h="135254">
                  <a:moveTo>
                    <a:pt x="155046" y="0"/>
                  </a:moveTo>
                  <a:lnTo>
                    <a:pt x="127690" y="3924"/>
                  </a:lnTo>
                  <a:lnTo>
                    <a:pt x="100245" y="3924"/>
                  </a:lnTo>
                  <a:lnTo>
                    <a:pt x="100169" y="7200"/>
                  </a:lnTo>
                  <a:lnTo>
                    <a:pt x="6916" y="11239"/>
                  </a:lnTo>
                  <a:lnTo>
                    <a:pt x="0" y="40030"/>
                  </a:lnTo>
                  <a:lnTo>
                    <a:pt x="64" y="58798"/>
                  </a:lnTo>
                  <a:lnTo>
                    <a:pt x="10776" y="96316"/>
                  </a:lnTo>
                  <a:lnTo>
                    <a:pt x="58445" y="126064"/>
                  </a:lnTo>
                  <a:lnTo>
                    <a:pt x="96486" y="133121"/>
                  </a:lnTo>
                  <a:lnTo>
                    <a:pt x="127500" y="134797"/>
                  </a:lnTo>
                  <a:lnTo>
                    <a:pt x="147929" y="134132"/>
                  </a:lnTo>
                  <a:lnTo>
                    <a:pt x="188500" y="127988"/>
                  </a:lnTo>
                  <a:lnTo>
                    <a:pt x="228619" y="112069"/>
                  </a:lnTo>
                  <a:lnTo>
                    <a:pt x="251763" y="78711"/>
                  </a:lnTo>
                  <a:lnTo>
                    <a:pt x="255592" y="44665"/>
                  </a:lnTo>
                  <a:lnTo>
                    <a:pt x="255107" y="36192"/>
                  </a:lnTo>
                  <a:lnTo>
                    <a:pt x="253897" y="27543"/>
                  </a:lnTo>
                  <a:lnTo>
                    <a:pt x="251752" y="19098"/>
                  </a:lnTo>
                  <a:lnTo>
                    <a:pt x="248467" y="11239"/>
                  </a:lnTo>
                  <a:lnTo>
                    <a:pt x="155199" y="7200"/>
                  </a:lnTo>
                  <a:lnTo>
                    <a:pt x="155129" y="3924"/>
                  </a:lnTo>
                  <a:lnTo>
                    <a:pt x="127690" y="3924"/>
                  </a:lnTo>
                  <a:lnTo>
                    <a:pt x="100335" y="0"/>
                  </a:lnTo>
                  <a:lnTo>
                    <a:pt x="15504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3" name="object 200">
              <a:extLst>
                <a:ext uri="{FF2B5EF4-FFF2-40B4-BE49-F238E27FC236}">
                  <a16:creationId xmlns:a16="http://schemas.microsoft.com/office/drawing/2014/main" id="{5F52BE79-6FA3-414F-BCA4-2E7CDB449D81}"/>
                </a:ext>
              </a:extLst>
            </p:cNvPr>
            <p:cNvSpPr/>
            <p:nvPr/>
          </p:nvSpPr>
          <p:spPr>
            <a:xfrm>
              <a:off x="1740783" y="2856569"/>
              <a:ext cx="343678" cy="72536"/>
            </a:xfrm>
            <a:custGeom>
              <a:avLst/>
              <a:gdLst/>
              <a:ahLst/>
              <a:cxnLst/>
              <a:rect l="l" t="t" r="r" b="b"/>
              <a:pathLst>
                <a:path w="243840" h="102235">
                  <a:moveTo>
                    <a:pt x="121843" y="0"/>
                  </a:moveTo>
                  <a:lnTo>
                    <a:pt x="74414" y="4007"/>
                  </a:lnTo>
                  <a:lnTo>
                    <a:pt x="35685" y="14936"/>
                  </a:lnTo>
                  <a:lnTo>
                    <a:pt x="9574" y="31144"/>
                  </a:lnTo>
                  <a:lnTo>
                    <a:pt x="0" y="50990"/>
                  </a:lnTo>
                  <a:lnTo>
                    <a:pt x="9574" y="70836"/>
                  </a:lnTo>
                  <a:lnTo>
                    <a:pt x="35685" y="87044"/>
                  </a:lnTo>
                  <a:lnTo>
                    <a:pt x="74414" y="97973"/>
                  </a:lnTo>
                  <a:lnTo>
                    <a:pt x="121843" y="101980"/>
                  </a:lnTo>
                  <a:lnTo>
                    <a:pt x="169265" y="97973"/>
                  </a:lnTo>
                  <a:lnTo>
                    <a:pt x="207991" y="87044"/>
                  </a:lnTo>
                  <a:lnTo>
                    <a:pt x="234100" y="70836"/>
                  </a:lnTo>
                  <a:lnTo>
                    <a:pt x="243674" y="50990"/>
                  </a:lnTo>
                  <a:lnTo>
                    <a:pt x="234100" y="31144"/>
                  </a:lnTo>
                  <a:lnTo>
                    <a:pt x="207991" y="14936"/>
                  </a:lnTo>
                  <a:lnTo>
                    <a:pt x="169265" y="4007"/>
                  </a:lnTo>
                  <a:lnTo>
                    <a:pt x="121843" y="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4" name="object 201">
              <a:extLst>
                <a:ext uri="{FF2B5EF4-FFF2-40B4-BE49-F238E27FC236}">
                  <a16:creationId xmlns:a16="http://schemas.microsoft.com/office/drawing/2014/main" id="{5ED435BE-4CBA-0040-B20A-B0EA4432CEEF}"/>
                </a:ext>
              </a:extLst>
            </p:cNvPr>
            <p:cNvSpPr/>
            <p:nvPr/>
          </p:nvSpPr>
          <p:spPr>
            <a:xfrm>
              <a:off x="1752316" y="2861444"/>
              <a:ext cx="320366" cy="6168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5" name="object 202">
              <a:extLst>
                <a:ext uri="{FF2B5EF4-FFF2-40B4-BE49-F238E27FC236}">
                  <a16:creationId xmlns:a16="http://schemas.microsoft.com/office/drawing/2014/main" id="{BC3FE0CD-5BDA-B44E-AD5B-53FC9C6ABBB6}"/>
                </a:ext>
              </a:extLst>
            </p:cNvPr>
            <p:cNvSpPr/>
            <p:nvPr/>
          </p:nvSpPr>
          <p:spPr>
            <a:xfrm>
              <a:off x="1752316" y="2870518"/>
              <a:ext cx="306982" cy="52712"/>
            </a:xfrm>
            <a:custGeom>
              <a:avLst/>
              <a:gdLst/>
              <a:ahLst/>
              <a:cxnLst/>
              <a:rect l="l" t="t" r="r" b="b"/>
              <a:pathLst>
                <a:path w="217805" h="74295">
                  <a:moveTo>
                    <a:pt x="33181" y="0"/>
                  </a:moveTo>
                  <a:lnTo>
                    <a:pt x="19344" y="6426"/>
                  </a:lnTo>
                  <a:lnTo>
                    <a:pt x="8899" y="13798"/>
                  </a:lnTo>
                  <a:lnTo>
                    <a:pt x="2300" y="21942"/>
                  </a:lnTo>
                  <a:lnTo>
                    <a:pt x="0" y="30683"/>
                  </a:lnTo>
                  <a:lnTo>
                    <a:pt x="8931" y="47607"/>
                  </a:lnTo>
                  <a:lnTo>
                    <a:pt x="33287" y="61425"/>
                  </a:lnTo>
                  <a:lnTo>
                    <a:pt x="69412" y="70739"/>
                  </a:lnTo>
                  <a:lnTo>
                    <a:pt x="113648" y="74155"/>
                  </a:lnTo>
                  <a:lnTo>
                    <a:pt x="146827" y="72271"/>
                  </a:lnTo>
                  <a:lnTo>
                    <a:pt x="176134" y="66994"/>
                  </a:lnTo>
                  <a:lnTo>
                    <a:pt x="193106" y="61252"/>
                  </a:lnTo>
                  <a:lnTo>
                    <a:pt x="136851" y="61252"/>
                  </a:lnTo>
                  <a:lnTo>
                    <a:pt x="92592" y="57832"/>
                  </a:lnTo>
                  <a:lnTo>
                    <a:pt x="56494" y="48528"/>
                  </a:lnTo>
                  <a:lnTo>
                    <a:pt x="32139" y="34714"/>
                  </a:lnTo>
                  <a:lnTo>
                    <a:pt x="23209" y="17792"/>
                  </a:lnTo>
                  <a:lnTo>
                    <a:pt x="23209" y="11455"/>
                  </a:lnTo>
                  <a:lnTo>
                    <a:pt x="26793" y="5422"/>
                  </a:lnTo>
                  <a:lnTo>
                    <a:pt x="33181" y="0"/>
                  </a:lnTo>
                  <a:close/>
                </a:path>
                <a:path w="217805" h="74295">
                  <a:moveTo>
                    <a:pt x="217331" y="48488"/>
                  </a:moveTo>
                  <a:lnTo>
                    <a:pt x="200498" y="53815"/>
                  </a:lnTo>
                  <a:lnTo>
                    <a:pt x="181116" y="57838"/>
                  </a:lnTo>
                  <a:lnTo>
                    <a:pt x="159799" y="60368"/>
                  </a:lnTo>
                  <a:lnTo>
                    <a:pt x="136851" y="61252"/>
                  </a:lnTo>
                  <a:lnTo>
                    <a:pt x="193106" y="61252"/>
                  </a:lnTo>
                  <a:lnTo>
                    <a:pt x="200118" y="58880"/>
                  </a:lnTo>
                  <a:lnTo>
                    <a:pt x="217331" y="48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6" name="object 203">
              <a:extLst>
                <a:ext uri="{FF2B5EF4-FFF2-40B4-BE49-F238E27FC236}">
                  <a16:creationId xmlns:a16="http://schemas.microsoft.com/office/drawing/2014/main" id="{54DFF264-3164-114C-92EB-11D479D1CC57}"/>
                </a:ext>
              </a:extLst>
            </p:cNvPr>
            <p:cNvSpPr/>
            <p:nvPr/>
          </p:nvSpPr>
          <p:spPr>
            <a:xfrm>
              <a:off x="1774144" y="2915346"/>
              <a:ext cx="309668" cy="57218"/>
            </a:xfrm>
            <a:custGeom>
              <a:avLst/>
              <a:gdLst/>
              <a:ahLst/>
              <a:cxnLst/>
              <a:rect l="l" t="t" r="r" b="b"/>
              <a:pathLst>
                <a:path w="219709" h="80645">
                  <a:moveTo>
                    <a:pt x="0" y="57708"/>
                  </a:moveTo>
                  <a:lnTo>
                    <a:pt x="52330" y="76312"/>
                  </a:lnTo>
                  <a:lnTo>
                    <a:pt x="90632" y="79996"/>
                  </a:lnTo>
                  <a:lnTo>
                    <a:pt x="98300" y="80098"/>
                  </a:lnTo>
                  <a:lnTo>
                    <a:pt x="119941" y="79319"/>
                  </a:lnTo>
                  <a:lnTo>
                    <a:pt x="140202" y="76988"/>
                  </a:lnTo>
                  <a:lnTo>
                    <a:pt x="159013" y="73117"/>
                  </a:lnTo>
                  <a:lnTo>
                    <a:pt x="175039" y="68111"/>
                  </a:lnTo>
                  <a:lnTo>
                    <a:pt x="75022" y="68111"/>
                  </a:lnTo>
                  <a:lnTo>
                    <a:pt x="60492" y="67538"/>
                  </a:lnTo>
                  <a:lnTo>
                    <a:pt x="45011" y="66115"/>
                  </a:lnTo>
                  <a:lnTo>
                    <a:pt x="29885" y="63990"/>
                  </a:lnTo>
                  <a:lnTo>
                    <a:pt x="14939" y="61182"/>
                  </a:lnTo>
                  <a:lnTo>
                    <a:pt x="0" y="57708"/>
                  </a:lnTo>
                  <a:close/>
                </a:path>
                <a:path w="219709" h="80645">
                  <a:moveTo>
                    <a:pt x="219102" y="0"/>
                  </a:moveTo>
                  <a:lnTo>
                    <a:pt x="192799" y="36041"/>
                  </a:lnTo>
                  <a:lnTo>
                    <a:pt x="147038" y="61286"/>
                  </a:lnTo>
                  <a:lnTo>
                    <a:pt x="105273" y="67333"/>
                  </a:lnTo>
                  <a:lnTo>
                    <a:pt x="75022" y="68111"/>
                  </a:lnTo>
                  <a:lnTo>
                    <a:pt x="175039" y="68111"/>
                  </a:lnTo>
                  <a:lnTo>
                    <a:pt x="209525" y="44389"/>
                  </a:lnTo>
                  <a:lnTo>
                    <a:pt x="219115" y="317"/>
                  </a:lnTo>
                  <a:lnTo>
                    <a:pt x="21910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7" name="object 204">
              <a:extLst>
                <a:ext uri="{FF2B5EF4-FFF2-40B4-BE49-F238E27FC236}">
                  <a16:creationId xmlns:a16="http://schemas.microsoft.com/office/drawing/2014/main" id="{49E97BD0-CA82-AE4E-BBE8-612C0F2F3A6B}"/>
                </a:ext>
              </a:extLst>
            </p:cNvPr>
            <p:cNvSpPr/>
            <p:nvPr/>
          </p:nvSpPr>
          <p:spPr>
            <a:xfrm>
              <a:off x="1920535" y="2968166"/>
              <a:ext cx="394693" cy="104974"/>
            </a:xfrm>
            <a:custGeom>
              <a:avLst/>
              <a:gdLst/>
              <a:ahLst/>
              <a:cxnLst/>
              <a:rect l="l" t="t" r="r" b="b"/>
              <a:pathLst>
                <a:path w="280035" h="147954">
                  <a:moveTo>
                    <a:pt x="169786" y="0"/>
                  </a:moveTo>
                  <a:lnTo>
                    <a:pt x="139826" y="4305"/>
                  </a:lnTo>
                  <a:lnTo>
                    <a:pt x="109770" y="4305"/>
                  </a:lnTo>
                  <a:lnTo>
                    <a:pt x="109689" y="7899"/>
                  </a:lnTo>
                  <a:lnTo>
                    <a:pt x="7569" y="12318"/>
                  </a:lnTo>
                  <a:lnTo>
                    <a:pt x="0" y="43840"/>
                  </a:lnTo>
                  <a:lnTo>
                    <a:pt x="64" y="64395"/>
                  </a:lnTo>
                  <a:lnTo>
                    <a:pt x="11794" y="105485"/>
                  </a:lnTo>
                  <a:lnTo>
                    <a:pt x="43950" y="130847"/>
                  </a:lnTo>
                  <a:lnTo>
                    <a:pt x="84874" y="142838"/>
                  </a:lnTo>
                  <a:lnTo>
                    <a:pt x="131111" y="147524"/>
                  </a:lnTo>
                  <a:lnTo>
                    <a:pt x="139611" y="147637"/>
                  </a:lnTo>
                  <a:lnTo>
                    <a:pt x="161983" y="146906"/>
                  </a:lnTo>
                  <a:lnTo>
                    <a:pt x="206417" y="140168"/>
                  </a:lnTo>
                  <a:lnTo>
                    <a:pt x="243111" y="126890"/>
                  </a:lnTo>
                  <a:lnTo>
                    <a:pt x="275693" y="86201"/>
                  </a:lnTo>
                  <a:lnTo>
                    <a:pt x="279882" y="48920"/>
                  </a:lnTo>
                  <a:lnTo>
                    <a:pt x="279351" y="39638"/>
                  </a:lnTo>
                  <a:lnTo>
                    <a:pt x="278026" y="30167"/>
                  </a:lnTo>
                  <a:lnTo>
                    <a:pt x="275680" y="20922"/>
                  </a:lnTo>
                  <a:lnTo>
                    <a:pt x="272084" y="12318"/>
                  </a:lnTo>
                  <a:lnTo>
                    <a:pt x="169964" y="7899"/>
                  </a:lnTo>
                  <a:lnTo>
                    <a:pt x="169883" y="4305"/>
                  </a:lnTo>
                  <a:lnTo>
                    <a:pt x="139826" y="4305"/>
                  </a:lnTo>
                  <a:lnTo>
                    <a:pt x="109867" y="0"/>
                  </a:lnTo>
                  <a:lnTo>
                    <a:pt x="16978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8" name="object 205">
              <a:extLst>
                <a:ext uri="{FF2B5EF4-FFF2-40B4-BE49-F238E27FC236}">
                  <a16:creationId xmlns:a16="http://schemas.microsoft.com/office/drawing/2014/main" id="{2BBCE5CB-B3BD-6341-BD0E-680289F5D656}"/>
                </a:ext>
              </a:extLst>
            </p:cNvPr>
            <p:cNvSpPr/>
            <p:nvPr/>
          </p:nvSpPr>
          <p:spPr>
            <a:xfrm>
              <a:off x="1929055" y="2940638"/>
              <a:ext cx="376793" cy="79294"/>
            </a:xfrm>
            <a:custGeom>
              <a:avLst/>
              <a:gdLst/>
              <a:ahLst/>
              <a:cxnLst/>
              <a:rect l="l" t="t" r="r" b="b"/>
              <a:pathLst>
                <a:path w="267335" h="111760">
                  <a:moveTo>
                    <a:pt x="133438" y="0"/>
                  </a:moveTo>
                  <a:lnTo>
                    <a:pt x="81497" y="4387"/>
                  </a:lnTo>
                  <a:lnTo>
                    <a:pt x="39082" y="16351"/>
                  </a:lnTo>
                  <a:lnTo>
                    <a:pt x="10486" y="34097"/>
                  </a:lnTo>
                  <a:lnTo>
                    <a:pt x="0" y="55829"/>
                  </a:lnTo>
                  <a:lnTo>
                    <a:pt x="10486" y="77561"/>
                  </a:lnTo>
                  <a:lnTo>
                    <a:pt x="39082" y="95307"/>
                  </a:lnTo>
                  <a:lnTo>
                    <a:pt x="81497" y="107271"/>
                  </a:lnTo>
                  <a:lnTo>
                    <a:pt x="133438" y="111658"/>
                  </a:lnTo>
                  <a:lnTo>
                    <a:pt x="185365" y="107271"/>
                  </a:lnTo>
                  <a:lnTo>
                    <a:pt x="227772" y="95307"/>
                  </a:lnTo>
                  <a:lnTo>
                    <a:pt x="256366" y="77561"/>
                  </a:lnTo>
                  <a:lnTo>
                    <a:pt x="266852" y="55829"/>
                  </a:lnTo>
                  <a:lnTo>
                    <a:pt x="256366" y="34097"/>
                  </a:lnTo>
                  <a:lnTo>
                    <a:pt x="227772" y="16351"/>
                  </a:lnTo>
                  <a:lnTo>
                    <a:pt x="185365" y="4387"/>
                  </a:lnTo>
                  <a:lnTo>
                    <a:pt x="133438" y="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59" name="object 206">
              <a:extLst>
                <a:ext uri="{FF2B5EF4-FFF2-40B4-BE49-F238E27FC236}">
                  <a16:creationId xmlns:a16="http://schemas.microsoft.com/office/drawing/2014/main" id="{B9E2BDA8-F75C-DA40-9ABB-0012E5CCE16A}"/>
                </a:ext>
              </a:extLst>
            </p:cNvPr>
            <p:cNvSpPr/>
            <p:nvPr/>
          </p:nvSpPr>
          <p:spPr>
            <a:xfrm>
              <a:off x="1941692" y="2945981"/>
              <a:ext cx="350820" cy="6753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0" name="object 207">
              <a:extLst>
                <a:ext uri="{FF2B5EF4-FFF2-40B4-BE49-F238E27FC236}">
                  <a16:creationId xmlns:a16="http://schemas.microsoft.com/office/drawing/2014/main" id="{6667DC5F-FDDC-8940-9108-69CCAA7D6E25}"/>
                </a:ext>
              </a:extLst>
            </p:cNvPr>
            <p:cNvSpPr/>
            <p:nvPr/>
          </p:nvSpPr>
          <p:spPr>
            <a:xfrm>
              <a:off x="1941691" y="2955903"/>
              <a:ext cx="362097" cy="1113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1" name="object 208">
              <a:extLst>
                <a:ext uri="{FF2B5EF4-FFF2-40B4-BE49-F238E27FC236}">
                  <a16:creationId xmlns:a16="http://schemas.microsoft.com/office/drawing/2014/main" id="{F4D45CDF-5690-1E4C-8690-A8DF5E3178D8}"/>
                </a:ext>
              </a:extLst>
            </p:cNvPr>
            <p:cNvSpPr/>
            <p:nvPr/>
          </p:nvSpPr>
          <p:spPr>
            <a:xfrm>
              <a:off x="1632189" y="3045235"/>
              <a:ext cx="415278" cy="110381"/>
            </a:xfrm>
            <a:custGeom>
              <a:avLst/>
              <a:gdLst/>
              <a:ahLst/>
              <a:cxnLst/>
              <a:rect l="l" t="t" r="r" b="b"/>
              <a:pathLst>
                <a:path w="294640" h="155575">
                  <a:moveTo>
                    <a:pt x="178532" y="0"/>
                  </a:moveTo>
                  <a:lnTo>
                    <a:pt x="147036" y="4521"/>
                  </a:lnTo>
                  <a:lnTo>
                    <a:pt x="115436" y="4521"/>
                  </a:lnTo>
                  <a:lnTo>
                    <a:pt x="115350" y="8280"/>
                  </a:lnTo>
                  <a:lnTo>
                    <a:pt x="7966" y="12928"/>
                  </a:lnTo>
                  <a:lnTo>
                    <a:pt x="0" y="46088"/>
                  </a:lnTo>
                  <a:lnTo>
                    <a:pt x="73" y="67694"/>
                  </a:lnTo>
                  <a:lnTo>
                    <a:pt x="12413" y="110896"/>
                  </a:lnTo>
                  <a:lnTo>
                    <a:pt x="46218" y="137567"/>
                  </a:lnTo>
                  <a:lnTo>
                    <a:pt x="89250" y="150168"/>
                  </a:lnTo>
                  <a:lnTo>
                    <a:pt x="128928" y="154736"/>
                  </a:lnTo>
                  <a:lnTo>
                    <a:pt x="146795" y="155206"/>
                  </a:lnTo>
                  <a:lnTo>
                    <a:pt x="170329" y="154441"/>
                  </a:lnTo>
                  <a:lnTo>
                    <a:pt x="217056" y="147368"/>
                  </a:lnTo>
                  <a:lnTo>
                    <a:pt x="255629" y="133399"/>
                  </a:lnTo>
                  <a:lnTo>
                    <a:pt x="289889" y="90630"/>
                  </a:lnTo>
                  <a:lnTo>
                    <a:pt x="294305" y="51409"/>
                  </a:lnTo>
                  <a:lnTo>
                    <a:pt x="293741" y="41655"/>
                  </a:lnTo>
                  <a:lnTo>
                    <a:pt x="292345" y="31697"/>
                  </a:lnTo>
                  <a:lnTo>
                    <a:pt x="289875" y="21975"/>
                  </a:lnTo>
                  <a:lnTo>
                    <a:pt x="286089" y="12928"/>
                  </a:lnTo>
                  <a:lnTo>
                    <a:pt x="178723" y="8280"/>
                  </a:lnTo>
                  <a:lnTo>
                    <a:pt x="178636" y="4521"/>
                  </a:lnTo>
                  <a:lnTo>
                    <a:pt x="147036" y="4521"/>
                  </a:lnTo>
                  <a:lnTo>
                    <a:pt x="115540" y="0"/>
                  </a:lnTo>
                  <a:lnTo>
                    <a:pt x="178532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2" name="object 209">
              <a:extLst>
                <a:ext uri="{FF2B5EF4-FFF2-40B4-BE49-F238E27FC236}">
                  <a16:creationId xmlns:a16="http://schemas.microsoft.com/office/drawing/2014/main" id="{ED83F0E5-ED3E-104E-9846-0F8E7DB2DD8C}"/>
                </a:ext>
              </a:extLst>
            </p:cNvPr>
            <p:cNvSpPr/>
            <p:nvPr/>
          </p:nvSpPr>
          <p:spPr>
            <a:xfrm>
              <a:off x="1641156" y="3016274"/>
              <a:ext cx="395588" cy="83349"/>
            </a:xfrm>
            <a:custGeom>
              <a:avLst/>
              <a:gdLst/>
              <a:ahLst/>
              <a:cxnLst/>
              <a:rect l="l" t="t" r="r" b="b"/>
              <a:pathLst>
                <a:path w="280669" h="117475">
                  <a:moveTo>
                    <a:pt x="140307" y="0"/>
                  </a:moveTo>
                  <a:lnTo>
                    <a:pt x="85694" y="4612"/>
                  </a:lnTo>
                  <a:lnTo>
                    <a:pt x="41096" y="17191"/>
                  </a:lnTo>
                  <a:lnTo>
                    <a:pt x="11026" y="35849"/>
                  </a:lnTo>
                  <a:lnTo>
                    <a:pt x="0" y="58699"/>
                  </a:lnTo>
                  <a:lnTo>
                    <a:pt x="11026" y="81557"/>
                  </a:lnTo>
                  <a:lnTo>
                    <a:pt x="41096" y="100218"/>
                  </a:lnTo>
                  <a:lnTo>
                    <a:pt x="85694" y="112799"/>
                  </a:lnTo>
                  <a:lnTo>
                    <a:pt x="140307" y="117411"/>
                  </a:lnTo>
                  <a:lnTo>
                    <a:pt x="194907" y="112799"/>
                  </a:lnTo>
                  <a:lnTo>
                    <a:pt x="239494" y="100218"/>
                  </a:lnTo>
                  <a:lnTo>
                    <a:pt x="269555" y="81557"/>
                  </a:lnTo>
                  <a:lnTo>
                    <a:pt x="280578" y="58699"/>
                  </a:lnTo>
                  <a:lnTo>
                    <a:pt x="269555" y="35849"/>
                  </a:lnTo>
                  <a:lnTo>
                    <a:pt x="239494" y="17191"/>
                  </a:lnTo>
                  <a:lnTo>
                    <a:pt x="194907" y="4612"/>
                  </a:lnTo>
                  <a:lnTo>
                    <a:pt x="140307" y="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3" name="object 210">
              <a:extLst>
                <a:ext uri="{FF2B5EF4-FFF2-40B4-BE49-F238E27FC236}">
                  <a16:creationId xmlns:a16="http://schemas.microsoft.com/office/drawing/2014/main" id="{F55A818C-88FE-9942-A403-2ECD415B47D8}"/>
                </a:ext>
              </a:extLst>
            </p:cNvPr>
            <p:cNvSpPr/>
            <p:nvPr/>
          </p:nvSpPr>
          <p:spPr>
            <a:xfrm>
              <a:off x="1654459" y="3021888"/>
              <a:ext cx="368873" cy="7102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4" name="object 211">
              <a:extLst>
                <a:ext uri="{FF2B5EF4-FFF2-40B4-BE49-F238E27FC236}">
                  <a16:creationId xmlns:a16="http://schemas.microsoft.com/office/drawing/2014/main" id="{D4C962F1-EFEC-2049-9763-174E70C1D19D}"/>
                </a:ext>
              </a:extLst>
            </p:cNvPr>
            <p:cNvSpPr/>
            <p:nvPr/>
          </p:nvSpPr>
          <p:spPr>
            <a:xfrm>
              <a:off x="1654459" y="3032331"/>
              <a:ext cx="380722" cy="11705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A1BA89D7-06E4-9141-A02E-0241113833FA}"/>
              </a:ext>
            </a:extLst>
          </p:cNvPr>
          <p:cNvGrpSpPr/>
          <p:nvPr/>
        </p:nvGrpSpPr>
        <p:grpSpPr>
          <a:xfrm>
            <a:off x="4731150" y="5172404"/>
            <a:ext cx="835092" cy="515148"/>
            <a:chOff x="4296943" y="4620054"/>
            <a:chExt cx="1048791" cy="527172"/>
          </a:xfrm>
        </p:grpSpPr>
        <p:sp>
          <p:nvSpPr>
            <p:cNvPr id="167" name="object 49">
              <a:extLst>
                <a:ext uri="{FF2B5EF4-FFF2-40B4-BE49-F238E27FC236}">
                  <a16:creationId xmlns:a16="http://schemas.microsoft.com/office/drawing/2014/main" id="{513914BC-550F-B643-9381-9D8C3DA672EB}"/>
                </a:ext>
              </a:extLst>
            </p:cNvPr>
            <p:cNvSpPr/>
            <p:nvPr/>
          </p:nvSpPr>
          <p:spPr>
            <a:xfrm>
              <a:off x="4296943" y="4891323"/>
              <a:ext cx="967490" cy="255903"/>
            </a:xfrm>
            <a:custGeom>
              <a:avLst/>
              <a:gdLst/>
              <a:ahLst/>
              <a:cxnLst/>
              <a:rect l="l" t="t" r="r" b="b"/>
              <a:pathLst>
                <a:path w="686435" h="360679">
                  <a:moveTo>
                    <a:pt x="333124" y="0"/>
                  </a:moveTo>
                  <a:lnTo>
                    <a:pt x="287356" y="2607"/>
                  </a:lnTo>
                  <a:lnTo>
                    <a:pt x="242471" y="10926"/>
                  </a:lnTo>
                  <a:lnTo>
                    <a:pt x="199378" y="25100"/>
                  </a:lnTo>
                  <a:lnTo>
                    <a:pt x="158478" y="45441"/>
                  </a:lnTo>
                  <a:lnTo>
                    <a:pt x="120511" y="72146"/>
                  </a:lnTo>
                  <a:lnTo>
                    <a:pt x="86131" y="105444"/>
                  </a:lnTo>
                  <a:lnTo>
                    <a:pt x="59039" y="137677"/>
                  </a:lnTo>
                  <a:lnTo>
                    <a:pt x="33721" y="172898"/>
                  </a:lnTo>
                  <a:lnTo>
                    <a:pt x="13075" y="210755"/>
                  </a:lnTo>
                  <a:lnTo>
                    <a:pt x="0" y="250897"/>
                  </a:lnTo>
                  <a:lnTo>
                    <a:pt x="3620" y="277048"/>
                  </a:lnTo>
                  <a:lnTo>
                    <a:pt x="23250" y="288292"/>
                  </a:lnTo>
                  <a:lnTo>
                    <a:pt x="50181" y="291516"/>
                  </a:lnTo>
                  <a:lnTo>
                    <a:pt x="75704" y="293607"/>
                  </a:lnTo>
                  <a:lnTo>
                    <a:pt x="113069" y="302198"/>
                  </a:lnTo>
                  <a:lnTo>
                    <a:pt x="149593" y="313938"/>
                  </a:lnTo>
                  <a:lnTo>
                    <a:pt x="185564" y="327467"/>
                  </a:lnTo>
                  <a:lnTo>
                    <a:pt x="221272" y="341422"/>
                  </a:lnTo>
                  <a:lnTo>
                    <a:pt x="255402" y="351888"/>
                  </a:lnTo>
                  <a:lnTo>
                    <a:pt x="290550" y="357998"/>
                  </a:lnTo>
                  <a:lnTo>
                    <a:pt x="326317" y="360423"/>
                  </a:lnTo>
                  <a:lnTo>
                    <a:pt x="362305" y="359837"/>
                  </a:lnTo>
                  <a:lnTo>
                    <a:pt x="417468" y="351662"/>
                  </a:lnTo>
                  <a:lnTo>
                    <a:pt x="467582" y="333956"/>
                  </a:lnTo>
                  <a:lnTo>
                    <a:pt x="513388" y="307895"/>
                  </a:lnTo>
                  <a:lnTo>
                    <a:pt x="555628" y="274656"/>
                  </a:lnTo>
                  <a:lnTo>
                    <a:pt x="595045" y="235416"/>
                  </a:lnTo>
                  <a:lnTo>
                    <a:pt x="598309" y="231809"/>
                  </a:lnTo>
                  <a:lnTo>
                    <a:pt x="602195" y="227897"/>
                  </a:lnTo>
                  <a:lnTo>
                    <a:pt x="680028" y="227897"/>
                  </a:lnTo>
                  <a:lnTo>
                    <a:pt x="686096" y="224534"/>
                  </a:lnTo>
                  <a:lnTo>
                    <a:pt x="673366" y="179126"/>
                  </a:lnTo>
                  <a:lnTo>
                    <a:pt x="642310" y="139543"/>
                  </a:lnTo>
                  <a:lnTo>
                    <a:pt x="591365" y="90986"/>
                  </a:lnTo>
                  <a:lnTo>
                    <a:pt x="553549" y="64263"/>
                  </a:lnTo>
                  <a:lnTo>
                    <a:pt x="512769" y="41861"/>
                  </a:lnTo>
                  <a:lnTo>
                    <a:pt x="469682" y="24006"/>
                  </a:lnTo>
                  <a:lnTo>
                    <a:pt x="424942" y="10926"/>
                  </a:lnTo>
                  <a:lnTo>
                    <a:pt x="379204" y="2848"/>
                  </a:lnTo>
                  <a:lnTo>
                    <a:pt x="333124" y="0"/>
                  </a:lnTo>
                  <a:close/>
                </a:path>
                <a:path w="686435" h="360679">
                  <a:moveTo>
                    <a:pt x="680028" y="227897"/>
                  </a:moveTo>
                  <a:lnTo>
                    <a:pt x="609777" y="227897"/>
                  </a:lnTo>
                  <a:lnTo>
                    <a:pt x="612317" y="229142"/>
                  </a:lnTo>
                  <a:lnTo>
                    <a:pt x="614845" y="230196"/>
                  </a:lnTo>
                  <a:lnTo>
                    <a:pt x="639235" y="235905"/>
                  </a:lnTo>
                  <a:lnTo>
                    <a:pt x="666873" y="235187"/>
                  </a:lnTo>
                  <a:lnTo>
                    <a:pt x="680028" y="227897"/>
                  </a:lnTo>
                  <a:close/>
                </a:path>
              </a:pathLst>
            </a:custGeom>
            <a:solidFill>
              <a:srgbClr val="F5CD9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8" name="object 50">
              <a:extLst>
                <a:ext uri="{FF2B5EF4-FFF2-40B4-BE49-F238E27FC236}">
                  <a16:creationId xmlns:a16="http://schemas.microsoft.com/office/drawing/2014/main" id="{0D2945B5-722A-F344-BD06-A2998D30F168}"/>
                </a:ext>
              </a:extLst>
            </p:cNvPr>
            <p:cNvSpPr/>
            <p:nvPr/>
          </p:nvSpPr>
          <p:spPr>
            <a:xfrm>
              <a:off x="4332455" y="4995413"/>
              <a:ext cx="198170" cy="10171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9" name="object 51">
              <a:extLst>
                <a:ext uri="{FF2B5EF4-FFF2-40B4-BE49-F238E27FC236}">
                  <a16:creationId xmlns:a16="http://schemas.microsoft.com/office/drawing/2014/main" id="{AEE77541-36D0-7D4D-B51A-0FFA5D7483F2}"/>
                </a:ext>
              </a:extLst>
            </p:cNvPr>
            <p:cNvSpPr/>
            <p:nvPr/>
          </p:nvSpPr>
          <p:spPr>
            <a:xfrm>
              <a:off x="4437833" y="4925400"/>
              <a:ext cx="644397" cy="205894"/>
            </a:xfrm>
            <a:custGeom>
              <a:avLst/>
              <a:gdLst/>
              <a:ahLst/>
              <a:cxnLst/>
              <a:rect l="l" t="t" r="r" b="b"/>
              <a:pathLst>
                <a:path w="457200" h="290195">
                  <a:moveTo>
                    <a:pt x="179831" y="0"/>
                  </a:moveTo>
                  <a:lnTo>
                    <a:pt x="114544" y="18116"/>
                  </a:lnTo>
                  <a:lnTo>
                    <a:pt x="57581" y="54902"/>
                  </a:lnTo>
                  <a:lnTo>
                    <a:pt x="12445" y="106330"/>
                  </a:lnTo>
                  <a:lnTo>
                    <a:pt x="0" y="173342"/>
                  </a:lnTo>
                  <a:lnTo>
                    <a:pt x="474" y="181752"/>
                  </a:lnTo>
                  <a:lnTo>
                    <a:pt x="28349" y="229621"/>
                  </a:lnTo>
                  <a:lnTo>
                    <a:pt x="91065" y="261689"/>
                  </a:lnTo>
                  <a:lnTo>
                    <a:pt x="167730" y="284193"/>
                  </a:lnTo>
                  <a:lnTo>
                    <a:pt x="215190" y="289817"/>
                  </a:lnTo>
                  <a:lnTo>
                    <a:pt x="262894" y="288768"/>
                  </a:lnTo>
                  <a:lnTo>
                    <a:pt x="309904" y="280795"/>
                  </a:lnTo>
                  <a:lnTo>
                    <a:pt x="355282" y="265645"/>
                  </a:lnTo>
                  <a:lnTo>
                    <a:pt x="391475" y="247016"/>
                  </a:lnTo>
                  <a:lnTo>
                    <a:pt x="424965" y="221709"/>
                  </a:lnTo>
                  <a:lnTo>
                    <a:pt x="449049" y="190565"/>
                  </a:lnTo>
                  <a:lnTo>
                    <a:pt x="457024" y="154423"/>
                  </a:lnTo>
                  <a:lnTo>
                    <a:pt x="442188" y="114122"/>
                  </a:lnTo>
                  <a:lnTo>
                    <a:pt x="410892" y="80609"/>
                  </a:lnTo>
                  <a:lnTo>
                    <a:pt x="368071" y="51461"/>
                  </a:lnTo>
                  <a:lnTo>
                    <a:pt x="318639" y="27752"/>
                  </a:lnTo>
                  <a:lnTo>
                    <a:pt x="267512" y="10556"/>
                  </a:lnTo>
                  <a:lnTo>
                    <a:pt x="219605" y="948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CFE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0" name="object 52">
              <a:extLst>
                <a:ext uri="{FF2B5EF4-FFF2-40B4-BE49-F238E27FC236}">
                  <a16:creationId xmlns:a16="http://schemas.microsoft.com/office/drawing/2014/main" id="{D90D317C-CD2F-E944-A58B-6B8B65E51E4E}"/>
                </a:ext>
              </a:extLst>
            </p:cNvPr>
            <p:cNvSpPr/>
            <p:nvPr/>
          </p:nvSpPr>
          <p:spPr>
            <a:xfrm>
              <a:off x="4558030" y="4925676"/>
              <a:ext cx="395588" cy="185620"/>
            </a:xfrm>
            <a:custGeom>
              <a:avLst/>
              <a:gdLst/>
              <a:ahLst/>
              <a:cxnLst/>
              <a:rect l="l" t="t" r="r" b="b"/>
              <a:pathLst>
                <a:path w="280670" h="261620">
                  <a:moveTo>
                    <a:pt x="168765" y="0"/>
                  </a:moveTo>
                  <a:lnTo>
                    <a:pt x="122004" y="2644"/>
                  </a:lnTo>
                  <a:lnTo>
                    <a:pt x="76540" y="12652"/>
                  </a:lnTo>
                  <a:lnTo>
                    <a:pt x="33235" y="31003"/>
                  </a:lnTo>
                  <a:lnTo>
                    <a:pt x="8131" y="74355"/>
                  </a:lnTo>
                  <a:lnTo>
                    <a:pt x="0" y="125593"/>
                  </a:lnTo>
                  <a:lnTo>
                    <a:pt x="8430" y="169666"/>
                  </a:lnTo>
                  <a:lnTo>
                    <a:pt x="29440" y="207548"/>
                  </a:lnTo>
                  <a:lnTo>
                    <a:pt x="60652" y="236993"/>
                  </a:lnTo>
                  <a:lnTo>
                    <a:pt x="99687" y="255758"/>
                  </a:lnTo>
                  <a:lnTo>
                    <a:pt x="144170" y="261597"/>
                  </a:lnTo>
                  <a:lnTo>
                    <a:pt x="188252" y="253169"/>
                  </a:lnTo>
                  <a:lnTo>
                    <a:pt x="226134" y="232166"/>
                  </a:lnTo>
                  <a:lnTo>
                    <a:pt x="255578" y="200962"/>
                  </a:lnTo>
                  <a:lnTo>
                    <a:pt x="274346" y="161932"/>
                  </a:lnTo>
                  <a:lnTo>
                    <a:pt x="280200" y="117452"/>
                  </a:lnTo>
                  <a:lnTo>
                    <a:pt x="274845" y="82859"/>
                  </a:lnTo>
                  <a:lnTo>
                    <a:pt x="261616" y="51684"/>
                  </a:lnTo>
                  <a:lnTo>
                    <a:pt x="241620" y="24964"/>
                  </a:lnTo>
                  <a:lnTo>
                    <a:pt x="215963" y="3736"/>
                  </a:lnTo>
                  <a:lnTo>
                    <a:pt x="168765" y="0"/>
                  </a:lnTo>
                  <a:close/>
                </a:path>
              </a:pathLst>
            </a:custGeom>
            <a:solidFill>
              <a:srgbClr val="59585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1" name="object 53">
              <a:extLst>
                <a:ext uri="{FF2B5EF4-FFF2-40B4-BE49-F238E27FC236}">
                  <a16:creationId xmlns:a16="http://schemas.microsoft.com/office/drawing/2014/main" id="{C992C55C-78EC-224F-9880-7C52D7AEC8B0}"/>
                </a:ext>
              </a:extLst>
            </p:cNvPr>
            <p:cNvSpPr/>
            <p:nvPr/>
          </p:nvSpPr>
          <p:spPr>
            <a:xfrm>
              <a:off x="4642716" y="4957378"/>
              <a:ext cx="218558" cy="11002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2" name="object 54">
              <a:extLst>
                <a:ext uri="{FF2B5EF4-FFF2-40B4-BE49-F238E27FC236}">
                  <a16:creationId xmlns:a16="http://schemas.microsoft.com/office/drawing/2014/main" id="{A2F09105-4020-B04C-8DFF-C30065890963}"/>
                </a:ext>
              </a:extLst>
            </p:cNvPr>
            <p:cNvSpPr/>
            <p:nvPr/>
          </p:nvSpPr>
          <p:spPr>
            <a:xfrm>
              <a:off x="5140995" y="5052404"/>
              <a:ext cx="9845" cy="7209"/>
            </a:xfrm>
            <a:custGeom>
              <a:avLst/>
              <a:gdLst/>
              <a:ahLst/>
              <a:cxnLst/>
              <a:rect l="l" t="t" r="r" b="b"/>
              <a:pathLst>
                <a:path w="6985" h="10159">
                  <a:moveTo>
                    <a:pt x="0" y="0"/>
                  </a:moveTo>
                  <a:lnTo>
                    <a:pt x="4571" y="6197"/>
                  </a:lnTo>
                  <a:lnTo>
                    <a:pt x="6946" y="9702"/>
                  </a:lnTo>
                  <a:lnTo>
                    <a:pt x="6959" y="8496"/>
                  </a:lnTo>
                  <a:lnTo>
                    <a:pt x="4673" y="5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3" name="object 55">
              <a:extLst>
                <a:ext uri="{FF2B5EF4-FFF2-40B4-BE49-F238E27FC236}">
                  <a16:creationId xmlns:a16="http://schemas.microsoft.com/office/drawing/2014/main" id="{E161682A-5D79-0A4E-AF74-D95FE51BD0C8}"/>
                </a:ext>
              </a:extLst>
            </p:cNvPr>
            <p:cNvSpPr/>
            <p:nvPr/>
          </p:nvSpPr>
          <p:spPr>
            <a:xfrm>
              <a:off x="4333209" y="4938347"/>
              <a:ext cx="808181" cy="141017"/>
            </a:xfrm>
            <a:custGeom>
              <a:avLst/>
              <a:gdLst/>
              <a:ahLst/>
              <a:cxnLst/>
              <a:rect l="l" t="t" r="r" b="b"/>
              <a:pathLst>
                <a:path w="573404" h="198754">
                  <a:moveTo>
                    <a:pt x="301382" y="0"/>
                  </a:moveTo>
                  <a:lnTo>
                    <a:pt x="244463" y="6576"/>
                  </a:lnTo>
                  <a:lnTo>
                    <a:pt x="183476" y="27546"/>
                  </a:lnTo>
                  <a:lnTo>
                    <a:pt x="65909" y="95639"/>
                  </a:lnTo>
                  <a:lnTo>
                    <a:pt x="13156" y="149752"/>
                  </a:lnTo>
                  <a:lnTo>
                    <a:pt x="0" y="185462"/>
                  </a:lnTo>
                  <a:lnTo>
                    <a:pt x="1218" y="198348"/>
                  </a:lnTo>
                  <a:lnTo>
                    <a:pt x="101667" y="98510"/>
                  </a:lnTo>
                  <a:lnTo>
                    <a:pt x="172827" y="51198"/>
                  </a:lnTo>
                  <a:lnTo>
                    <a:pt x="248606" y="43784"/>
                  </a:lnTo>
                  <a:lnTo>
                    <a:pt x="448379" y="43784"/>
                  </a:lnTo>
                  <a:lnTo>
                    <a:pt x="444632" y="41230"/>
                  </a:lnTo>
                  <a:lnTo>
                    <a:pt x="401776" y="19866"/>
                  </a:lnTo>
                  <a:lnTo>
                    <a:pt x="353923" y="5276"/>
                  </a:lnTo>
                  <a:lnTo>
                    <a:pt x="301382" y="0"/>
                  </a:lnTo>
                  <a:close/>
                </a:path>
                <a:path w="573404" h="198754">
                  <a:moveTo>
                    <a:pt x="448379" y="43784"/>
                  </a:moveTo>
                  <a:lnTo>
                    <a:pt x="248606" y="43784"/>
                  </a:lnTo>
                  <a:lnTo>
                    <a:pt x="362914" y="63639"/>
                  </a:lnTo>
                  <a:lnTo>
                    <a:pt x="432999" y="81864"/>
                  </a:lnTo>
                  <a:lnTo>
                    <a:pt x="487733" y="103234"/>
                  </a:lnTo>
                  <a:lnTo>
                    <a:pt x="528444" y="125203"/>
                  </a:lnTo>
                  <a:lnTo>
                    <a:pt x="556465" y="145226"/>
                  </a:lnTo>
                  <a:lnTo>
                    <a:pt x="573125" y="160756"/>
                  </a:lnTo>
                  <a:lnTo>
                    <a:pt x="559897" y="143623"/>
                  </a:lnTo>
                  <a:lnTo>
                    <a:pt x="540124" y="120564"/>
                  </a:lnTo>
                  <a:lnTo>
                    <a:pt x="514116" y="94119"/>
                  </a:lnTo>
                  <a:lnTo>
                    <a:pt x="482182" y="66828"/>
                  </a:lnTo>
                  <a:lnTo>
                    <a:pt x="448379" y="43784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4" name="object 56">
              <a:extLst>
                <a:ext uri="{FF2B5EF4-FFF2-40B4-BE49-F238E27FC236}">
                  <a16:creationId xmlns:a16="http://schemas.microsoft.com/office/drawing/2014/main" id="{920BF8AC-2277-784B-B227-7F92D8BCC75D}"/>
                </a:ext>
              </a:extLst>
            </p:cNvPr>
            <p:cNvSpPr/>
            <p:nvPr/>
          </p:nvSpPr>
          <p:spPr>
            <a:xfrm>
              <a:off x="4323650" y="4921889"/>
              <a:ext cx="1022084" cy="158588"/>
            </a:xfrm>
            <a:custGeom>
              <a:avLst/>
              <a:gdLst/>
              <a:ahLst/>
              <a:cxnLst/>
              <a:rect l="l" t="t" r="r" b="b"/>
              <a:pathLst>
                <a:path w="725170" h="223520">
                  <a:moveTo>
                    <a:pt x="295795" y="0"/>
                  </a:moveTo>
                  <a:lnTo>
                    <a:pt x="244495" y="5405"/>
                  </a:lnTo>
                  <a:lnTo>
                    <a:pt x="193154" y="20289"/>
                  </a:lnTo>
                  <a:lnTo>
                    <a:pt x="156410" y="37124"/>
                  </a:lnTo>
                  <a:lnTo>
                    <a:pt x="121627" y="57741"/>
                  </a:lnTo>
                  <a:lnTo>
                    <a:pt x="85936" y="87870"/>
                  </a:lnTo>
                  <a:lnTo>
                    <a:pt x="46215" y="133801"/>
                  </a:lnTo>
                  <a:lnTo>
                    <a:pt x="16983" y="182472"/>
                  </a:lnTo>
                  <a:lnTo>
                    <a:pt x="0" y="223400"/>
                  </a:lnTo>
                  <a:lnTo>
                    <a:pt x="9654" y="209162"/>
                  </a:lnTo>
                  <a:lnTo>
                    <a:pt x="28395" y="185600"/>
                  </a:lnTo>
                  <a:lnTo>
                    <a:pt x="56109" y="156143"/>
                  </a:lnTo>
                  <a:lnTo>
                    <a:pt x="92680" y="124224"/>
                  </a:lnTo>
                  <a:lnTo>
                    <a:pt x="137994" y="93272"/>
                  </a:lnTo>
                  <a:lnTo>
                    <a:pt x="191937" y="66721"/>
                  </a:lnTo>
                  <a:lnTo>
                    <a:pt x="254393" y="48000"/>
                  </a:lnTo>
                  <a:lnTo>
                    <a:pt x="302034" y="43074"/>
                  </a:lnTo>
                  <a:lnTo>
                    <a:pt x="463750" y="43074"/>
                  </a:lnTo>
                  <a:lnTo>
                    <a:pt x="444291" y="32687"/>
                  </a:lnTo>
                  <a:lnTo>
                    <a:pt x="396209" y="14437"/>
                  </a:lnTo>
                  <a:lnTo>
                    <a:pt x="346538" y="3276"/>
                  </a:lnTo>
                  <a:lnTo>
                    <a:pt x="295795" y="0"/>
                  </a:lnTo>
                  <a:close/>
                </a:path>
                <a:path w="725170" h="223520">
                  <a:moveTo>
                    <a:pt x="463750" y="43074"/>
                  </a:moveTo>
                  <a:lnTo>
                    <a:pt x="302034" y="43074"/>
                  </a:lnTo>
                  <a:lnTo>
                    <a:pt x="349181" y="47171"/>
                  </a:lnTo>
                  <a:lnTo>
                    <a:pt x="395045" y="59369"/>
                  </a:lnTo>
                  <a:lnTo>
                    <a:pt x="438835" y="78747"/>
                  </a:lnTo>
                  <a:lnTo>
                    <a:pt x="473802" y="101520"/>
                  </a:lnTo>
                  <a:lnTo>
                    <a:pt x="505944" y="128186"/>
                  </a:lnTo>
                  <a:lnTo>
                    <a:pt x="537535" y="155640"/>
                  </a:lnTo>
                  <a:lnTo>
                    <a:pt x="570852" y="180779"/>
                  </a:lnTo>
                  <a:lnTo>
                    <a:pt x="609647" y="200281"/>
                  </a:lnTo>
                  <a:lnTo>
                    <a:pt x="646925" y="206544"/>
                  </a:lnTo>
                  <a:lnTo>
                    <a:pt x="684727" y="200524"/>
                  </a:lnTo>
                  <a:lnTo>
                    <a:pt x="725093" y="183179"/>
                  </a:lnTo>
                  <a:lnTo>
                    <a:pt x="706673" y="182696"/>
                  </a:lnTo>
                  <a:lnTo>
                    <a:pt x="688286" y="181783"/>
                  </a:lnTo>
                  <a:lnTo>
                    <a:pt x="615790" y="162576"/>
                  </a:lnTo>
                  <a:lnTo>
                    <a:pt x="562217" y="113584"/>
                  </a:lnTo>
                  <a:lnTo>
                    <a:pt x="533628" y="87268"/>
                  </a:lnTo>
                  <a:lnTo>
                    <a:pt x="490269" y="57230"/>
                  </a:lnTo>
                  <a:lnTo>
                    <a:pt x="463750" y="43074"/>
                  </a:lnTo>
                  <a:close/>
                </a:path>
              </a:pathLst>
            </a:custGeom>
            <a:solidFill>
              <a:srgbClr val="3F3B3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5" name="object 57">
              <a:extLst>
                <a:ext uri="{FF2B5EF4-FFF2-40B4-BE49-F238E27FC236}">
                  <a16:creationId xmlns:a16="http://schemas.microsoft.com/office/drawing/2014/main" id="{D6AE2950-1973-6B47-88DC-AD416B6611E4}"/>
                </a:ext>
              </a:extLst>
            </p:cNvPr>
            <p:cNvSpPr/>
            <p:nvPr/>
          </p:nvSpPr>
          <p:spPr>
            <a:xfrm>
              <a:off x="4916996" y="4915343"/>
              <a:ext cx="363510" cy="11126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6" name="object 58">
              <a:extLst>
                <a:ext uri="{FF2B5EF4-FFF2-40B4-BE49-F238E27FC236}">
                  <a16:creationId xmlns:a16="http://schemas.microsoft.com/office/drawing/2014/main" id="{B507D409-E7DC-5E42-B381-3F9D6FE8DA87}"/>
                </a:ext>
              </a:extLst>
            </p:cNvPr>
            <p:cNvSpPr/>
            <p:nvPr/>
          </p:nvSpPr>
          <p:spPr>
            <a:xfrm>
              <a:off x="4794667" y="5011163"/>
              <a:ext cx="85025" cy="42801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29133" y="0"/>
                  </a:moveTo>
                  <a:lnTo>
                    <a:pt x="17521" y="2695"/>
                  </a:lnTo>
                  <a:lnTo>
                    <a:pt x="8170" y="9410"/>
                  </a:lnTo>
                  <a:lnTo>
                    <a:pt x="2017" y="19145"/>
                  </a:lnTo>
                  <a:lnTo>
                    <a:pt x="0" y="30899"/>
                  </a:lnTo>
                  <a:lnTo>
                    <a:pt x="2686" y="42507"/>
                  </a:lnTo>
                  <a:lnTo>
                    <a:pt x="9394" y="51863"/>
                  </a:lnTo>
                  <a:lnTo>
                    <a:pt x="19127" y="58023"/>
                  </a:lnTo>
                  <a:lnTo>
                    <a:pt x="30886" y="60045"/>
                  </a:lnTo>
                  <a:lnTo>
                    <a:pt x="42505" y="57346"/>
                  </a:lnTo>
                  <a:lnTo>
                    <a:pt x="51860" y="50634"/>
                  </a:lnTo>
                  <a:lnTo>
                    <a:pt x="58014" y="40903"/>
                  </a:lnTo>
                  <a:lnTo>
                    <a:pt x="60032" y="29146"/>
                  </a:lnTo>
                  <a:lnTo>
                    <a:pt x="57344" y="17532"/>
                  </a:lnTo>
                  <a:lnTo>
                    <a:pt x="50631" y="8177"/>
                  </a:lnTo>
                  <a:lnTo>
                    <a:pt x="40894" y="2019"/>
                  </a:lnTo>
                  <a:lnTo>
                    <a:pt x="29133" y="0"/>
                  </a:lnTo>
                  <a:close/>
                </a:path>
              </a:pathLst>
            </a:custGeom>
            <a:solidFill>
              <a:srgbClr val="FCFE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7" name="object 59">
              <a:extLst>
                <a:ext uri="{FF2B5EF4-FFF2-40B4-BE49-F238E27FC236}">
                  <a16:creationId xmlns:a16="http://schemas.microsoft.com/office/drawing/2014/main" id="{16BE0FB3-C0DD-634F-9C5E-DA0EF33108FA}"/>
                </a:ext>
              </a:extLst>
            </p:cNvPr>
            <p:cNvSpPr/>
            <p:nvPr/>
          </p:nvSpPr>
          <p:spPr>
            <a:xfrm>
              <a:off x="4717914" y="4896763"/>
              <a:ext cx="95781" cy="7840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8" name="object 60">
              <a:extLst>
                <a:ext uri="{FF2B5EF4-FFF2-40B4-BE49-F238E27FC236}">
                  <a16:creationId xmlns:a16="http://schemas.microsoft.com/office/drawing/2014/main" id="{0E20DD80-1070-E54E-99B9-6DD865158333}"/>
                </a:ext>
              </a:extLst>
            </p:cNvPr>
            <p:cNvSpPr/>
            <p:nvPr/>
          </p:nvSpPr>
          <p:spPr>
            <a:xfrm>
              <a:off x="4888283" y="4620054"/>
              <a:ext cx="438548" cy="218959"/>
            </a:xfrm>
            <a:custGeom>
              <a:avLst/>
              <a:gdLst/>
              <a:ahLst/>
              <a:cxnLst/>
              <a:rect l="l" t="t" r="r" b="b"/>
              <a:pathLst>
                <a:path w="311150" h="308609">
                  <a:moveTo>
                    <a:pt x="203887" y="0"/>
                  </a:moveTo>
                  <a:lnTo>
                    <a:pt x="195103" y="2092"/>
                  </a:lnTo>
                  <a:lnTo>
                    <a:pt x="186321" y="8535"/>
                  </a:lnTo>
                  <a:lnTo>
                    <a:pt x="9652" y="182462"/>
                  </a:lnTo>
                  <a:lnTo>
                    <a:pt x="7581" y="184278"/>
                  </a:lnTo>
                  <a:lnTo>
                    <a:pt x="6083" y="186234"/>
                  </a:lnTo>
                  <a:lnTo>
                    <a:pt x="5168" y="188304"/>
                  </a:lnTo>
                  <a:lnTo>
                    <a:pt x="1257" y="193587"/>
                  </a:lnTo>
                  <a:lnTo>
                    <a:pt x="90576" y="299543"/>
                  </a:lnTo>
                  <a:lnTo>
                    <a:pt x="94716" y="303912"/>
                  </a:lnTo>
                  <a:lnTo>
                    <a:pt x="98844" y="306554"/>
                  </a:lnTo>
                  <a:lnTo>
                    <a:pt x="102984" y="307468"/>
                  </a:lnTo>
                  <a:lnTo>
                    <a:pt x="108513" y="308287"/>
                  </a:lnTo>
                  <a:lnTo>
                    <a:pt x="114087" y="307298"/>
                  </a:lnTo>
                  <a:lnTo>
                    <a:pt x="302044" y="125972"/>
                  </a:lnTo>
                  <a:lnTo>
                    <a:pt x="311088" y="108578"/>
                  </a:lnTo>
                  <a:lnTo>
                    <a:pt x="308957" y="99749"/>
                  </a:lnTo>
                  <a:lnTo>
                    <a:pt x="302387" y="90831"/>
                  </a:lnTo>
                  <a:lnTo>
                    <a:pt x="221462" y="8866"/>
                  </a:lnTo>
                  <a:lnTo>
                    <a:pt x="212673" y="2258"/>
                  </a:lnTo>
                  <a:lnTo>
                    <a:pt x="203887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79" name="object 61">
              <a:extLst>
                <a:ext uri="{FF2B5EF4-FFF2-40B4-BE49-F238E27FC236}">
                  <a16:creationId xmlns:a16="http://schemas.microsoft.com/office/drawing/2014/main" id="{5D4BDCA5-72B2-CD4E-AC70-05423DF2827B}"/>
                </a:ext>
              </a:extLst>
            </p:cNvPr>
            <p:cNvSpPr/>
            <p:nvPr/>
          </p:nvSpPr>
          <p:spPr>
            <a:xfrm>
              <a:off x="4748968" y="4765136"/>
              <a:ext cx="284465" cy="14222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0" name="object 62">
              <a:extLst>
                <a:ext uri="{FF2B5EF4-FFF2-40B4-BE49-F238E27FC236}">
                  <a16:creationId xmlns:a16="http://schemas.microsoft.com/office/drawing/2014/main" id="{1A9DFC69-ADDE-9242-A229-E743AB7AA1EE}"/>
                </a:ext>
              </a:extLst>
            </p:cNvPr>
            <p:cNvSpPr/>
            <p:nvPr/>
          </p:nvSpPr>
          <p:spPr>
            <a:xfrm>
              <a:off x="4905737" y="4720740"/>
              <a:ext cx="367843" cy="110381"/>
            </a:xfrm>
            <a:custGeom>
              <a:avLst/>
              <a:gdLst/>
              <a:ahLst/>
              <a:cxnLst/>
              <a:rect l="l" t="t" r="r" b="b"/>
              <a:pathLst>
                <a:path w="260985" h="155575">
                  <a:moveTo>
                    <a:pt x="260578" y="0"/>
                  </a:moveTo>
                  <a:lnTo>
                    <a:pt x="51536" y="0"/>
                  </a:lnTo>
                  <a:lnTo>
                    <a:pt x="8572" y="42278"/>
                  </a:lnTo>
                  <a:lnTo>
                    <a:pt x="6731" y="43903"/>
                  </a:lnTo>
                  <a:lnTo>
                    <a:pt x="5410" y="45643"/>
                  </a:lnTo>
                  <a:lnTo>
                    <a:pt x="4597" y="47485"/>
                  </a:lnTo>
                  <a:lnTo>
                    <a:pt x="1117" y="52184"/>
                  </a:lnTo>
                  <a:lnTo>
                    <a:pt x="80556" y="146431"/>
                  </a:lnTo>
                  <a:lnTo>
                    <a:pt x="84239" y="150304"/>
                  </a:lnTo>
                  <a:lnTo>
                    <a:pt x="87922" y="152666"/>
                  </a:lnTo>
                  <a:lnTo>
                    <a:pt x="91592" y="153479"/>
                  </a:lnTo>
                  <a:lnTo>
                    <a:pt x="98132" y="155511"/>
                  </a:lnTo>
                  <a:lnTo>
                    <a:pt x="104775" y="153276"/>
                  </a:lnTo>
                  <a:lnTo>
                    <a:pt x="111506" y="146735"/>
                  </a:lnTo>
                  <a:lnTo>
                    <a:pt x="260578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518AD01E-7C6F-2546-A75E-BE7FAD7F978F}"/>
              </a:ext>
            </a:extLst>
          </p:cNvPr>
          <p:cNvGrpSpPr/>
          <p:nvPr/>
        </p:nvGrpSpPr>
        <p:grpSpPr>
          <a:xfrm>
            <a:off x="6360851" y="5238286"/>
            <a:ext cx="567914" cy="686009"/>
            <a:chOff x="5889782" y="4634071"/>
            <a:chExt cx="713242" cy="695996"/>
          </a:xfrm>
        </p:grpSpPr>
        <p:sp>
          <p:nvSpPr>
            <p:cNvPr id="182" name="object 63">
              <a:extLst>
                <a:ext uri="{FF2B5EF4-FFF2-40B4-BE49-F238E27FC236}">
                  <a16:creationId xmlns:a16="http://schemas.microsoft.com/office/drawing/2014/main" id="{F48B23F2-EADA-0F42-BEB1-F9C83E279B81}"/>
                </a:ext>
              </a:extLst>
            </p:cNvPr>
            <p:cNvSpPr/>
            <p:nvPr/>
          </p:nvSpPr>
          <p:spPr>
            <a:xfrm>
              <a:off x="5892128" y="4634071"/>
              <a:ext cx="678406" cy="439270"/>
            </a:xfrm>
            <a:custGeom>
              <a:avLst/>
              <a:gdLst/>
              <a:ahLst/>
              <a:cxnLst/>
              <a:rect l="l" t="t" r="r" b="b"/>
              <a:pathLst>
                <a:path w="481329" h="619125">
                  <a:moveTo>
                    <a:pt x="241935" y="0"/>
                  </a:moveTo>
                  <a:lnTo>
                    <a:pt x="175247" y="13823"/>
                  </a:lnTo>
                  <a:lnTo>
                    <a:pt x="170268" y="24720"/>
                  </a:lnTo>
                  <a:lnTo>
                    <a:pt x="168478" y="30333"/>
                  </a:lnTo>
                  <a:lnTo>
                    <a:pt x="167386" y="36671"/>
                  </a:lnTo>
                  <a:lnTo>
                    <a:pt x="166463" y="43402"/>
                  </a:lnTo>
                  <a:lnTo>
                    <a:pt x="161080" y="74440"/>
                  </a:lnTo>
                  <a:lnTo>
                    <a:pt x="154968" y="99969"/>
                  </a:lnTo>
                  <a:lnTo>
                    <a:pt x="148309" y="125434"/>
                  </a:lnTo>
                  <a:lnTo>
                    <a:pt x="141249" y="156470"/>
                  </a:lnTo>
                  <a:lnTo>
                    <a:pt x="131353" y="204118"/>
                  </a:lnTo>
                  <a:lnTo>
                    <a:pt x="120764" y="251593"/>
                  </a:lnTo>
                  <a:lnTo>
                    <a:pt x="109270" y="298848"/>
                  </a:lnTo>
                  <a:lnTo>
                    <a:pt x="96659" y="345840"/>
                  </a:lnTo>
                  <a:lnTo>
                    <a:pt x="76395" y="389047"/>
                  </a:lnTo>
                  <a:lnTo>
                    <a:pt x="47625" y="428034"/>
                  </a:lnTo>
                  <a:lnTo>
                    <a:pt x="29714" y="450484"/>
                  </a:lnTo>
                  <a:lnTo>
                    <a:pt x="13582" y="473883"/>
                  </a:lnTo>
                  <a:lnTo>
                    <a:pt x="2563" y="499333"/>
                  </a:lnTo>
                  <a:lnTo>
                    <a:pt x="0" y="527856"/>
                  </a:lnTo>
                  <a:lnTo>
                    <a:pt x="6587" y="555022"/>
                  </a:lnTo>
                  <a:lnTo>
                    <a:pt x="39928" y="596377"/>
                  </a:lnTo>
                  <a:lnTo>
                    <a:pt x="99226" y="617833"/>
                  </a:lnTo>
                  <a:lnTo>
                    <a:pt x="136999" y="618567"/>
                  </a:lnTo>
                  <a:lnTo>
                    <a:pt x="211188" y="613098"/>
                  </a:lnTo>
                  <a:lnTo>
                    <a:pt x="240368" y="611749"/>
                  </a:lnTo>
                  <a:lnTo>
                    <a:pt x="298758" y="608451"/>
                  </a:lnTo>
                  <a:lnTo>
                    <a:pt x="366858" y="605638"/>
                  </a:lnTo>
                  <a:lnTo>
                    <a:pt x="409562" y="600343"/>
                  </a:lnTo>
                  <a:lnTo>
                    <a:pt x="447817" y="586059"/>
                  </a:lnTo>
                  <a:lnTo>
                    <a:pt x="473557" y="557612"/>
                  </a:lnTo>
                  <a:lnTo>
                    <a:pt x="480961" y="526992"/>
                  </a:lnTo>
                  <a:lnTo>
                    <a:pt x="477828" y="499313"/>
                  </a:lnTo>
                  <a:lnTo>
                    <a:pt x="466509" y="473341"/>
                  </a:lnTo>
                  <a:lnTo>
                    <a:pt x="450504" y="449254"/>
                  </a:lnTo>
                  <a:lnTo>
                    <a:pt x="418045" y="407701"/>
                  </a:lnTo>
                  <a:lnTo>
                    <a:pt x="403756" y="387319"/>
                  </a:lnTo>
                  <a:lnTo>
                    <a:pt x="383260" y="342766"/>
                  </a:lnTo>
                  <a:lnTo>
                    <a:pt x="380428" y="328834"/>
                  </a:lnTo>
                  <a:lnTo>
                    <a:pt x="376473" y="319805"/>
                  </a:lnTo>
                  <a:lnTo>
                    <a:pt x="373146" y="310610"/>
                  </a:lnTo>
                  <a:lnTo>
                    <a:pt x="370364" y="301538"/>
                  </a:lnTo>
                  <a:lnTo>
                    <a:pt x="368046" y="292881"/>
                  </a:lnTo>
                  <a:lnTo>
                    <a:pt x="367112" y="282139"/>
                  </a:lnTo>
                  <a:lnTo>
                    <a:pt x="364918" y="271016"/>
                  </a:lnTo>
                  <a:lnTo>
                    <a:pt x="356983" y="229983"/>
                  </a:lnTo>
                  <a:lnTo>
                    <a:pt x="350826" y="191299"/>
                  </a:lnTo>
                  <a:lnTo>
                    <a:pt x="347802" y="171938"/>
                  </a:lnTo>
                  <a:lnTo>
                    <a:pt x="338818" y="115117"/>
                  </a:lnTo>
                  <a:lnTo>
                    <a:pt x="334470" y="86669"/>
                  </a:lnTo>
                  <a:lnTo>
                    <a:pt x="330453" y="58172"/>
                  </a:lnTo>
                  <a:lnTo>
                    <a:pt x="329704" y="53270"/>
                  </a:lnTo>
                  <a:lnTo>
                    <a:pt x="325081" y="43402"/>
                  </a:lnTo>
                  <a:lnTo>
                    <a:pt x="321627" y="37293"/>
                  </a:lnTo>
                  <a:lnTo>
                    <a:pt x="318046" y="20834"/>
                  </a:lnTo>
                  <a:lnTo>
                    <a:pt x="317779" y="19919"/>
                  </a:lnTo>
                  <a:lnTo>
                    <a:pt x="317423" y="19196"/>
                  </a:lnTo>
                  <a:lnTo>
                    <a:pt x="317055" y="18561"/>
                  </a:lnTo>
                  <a:lnTo>
                    <a:pt x="315506" y="14928"/>
                  </a:lnTo>
                  <a:lnTo>
                    <a:pt x="313601" y="11664"/>
                  </a:lnTo>
                  <a:lnTo>
                    <a:pt x="311327" y="8578"/>
                  </a:lnTo>
                  <a:lnTo>
                    <a:pt x="278160" y="2368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F1BB7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3" name="object 64">
              <a:extLst>
                <a:ext uri="{FF2B5EF4-FFF2-40B4-BE49-F238E27FC236}">
                  <a16:creationId xmlns:a16="http://schemas.microsoft.com/office/drawing/2014/main" id="{EA2B363B-8787-E74D-8A10-080B7FF8F5A4}"/>
                </a:ext>
              </a:extLst>
            </p:cNvPr>
            <p:cNvSpPr/>
            <p:nvPr/>
          </p:nvSpPr>
          <p:spPr>
            <a:xfrm>
              <a:off x="5889782" y="4651610"/>
              <a:ext cx="244334" cy="423952"/>
            </a:xfrm>
            <a:custGeom>
              <a:avLst/>
              <a:gdLst/>
              <a:ahLst/>
              <a:cxnLst/>
              <a:rect l="l" t="t" r="r" b="b"/>
              <a:pathLst>
                <a:path w="173354" h="597534">
                  <a:moveTo>
                    <a:pt x="171933" y="0"/>
                  </a:moveTo>
                  <a:lnTo>
                    <a:pt x="170143" y="5613"/>
                  </a:lnTo>
                  <a:lnTo>
                    <a:pt x="169051" y="11950"/>
                  </a:lnTo>
                  <a:lnTo>
                    <a:pt x="168162" y="18491"/>
                  </a:lnTo>
                  <a:lnTo>
                    <a:pt x="162745" y="49719"/>
                  </a:lnTo>
                  <a:lnTo>
                    <a:pt x="156633" y="75249"/>
                  </a:lnTo>
                  <a:lnTo>
                    <a:pt x="149974" y="100713"/>
                  </a:lnTo>
                  <a:lnTo>
                    <a:pt x="142914" y="131749"/>
                  </a:lnTo>
                  <a:lnTo>
                    <a:pt x="133018" y="179398"/>
                  </a:lnTo>
                  <a:lnTo>
                    <a:pt x="122429" y="226872"/>
                  </a:lnTo>
                  <a:lnTo>
                    <a:pt x="110935" y="274128"/>
                  </a:lnTo>
                  <a:lnTo>
                    <a:pt x="98324" y="321119"/>
                  </a:lnTo>
                  <a:lnTo>
                    <a:pt x="78060" y="364326"/>
                  </a:lnTo>
                  <a:lnTo>
                    <a:pt x="49290" y="403313"/>
                  </a:lnTo>
                  <a:lnTo>
                    <a:pt x="24690" y="434726"/>
                  </a:lnTo>
                  <a:lnTo>
                    <a:pt x="7134" y="464092"/>
                  </a:lnTo>
                  <a:lnTo>
                    <a:pt x="0" y="496207"/>
                  </a:lnTo>
                  <a:lnTo>
                    <a:pt x="6668" y="535863"/>
                  </a:lnTo>
                  <a:lnTo>
                    <a:pt x="11228" y="548028"/>
                  </a:lnTo>
                  <a:lnTo>
                    <a:pt x="45383" y="586703"/>
                  </a:lnTo>
                  <a:lnTo>
                    <a:pt x="84250" y="596966"/>
                  </a:lnTo>
                  <a:lnTo>
                    <a:pt x="104928" y="594944"/>
                  </a:lnTo>
                  <a:lnTo>
                    <a:pt x="117704" y="591743"/>
                  </a:lnTo>
                  <a:lnTo>
                    <a:pt x="123381" y="586841"/>
                  </a:lnTo>
                  <a:lnTo>
                    <a:pt x="122657" y="584479"/>
                  </a:lnTo>
                  <a:lnTo>
                    <a:pt x="121946" y="581787"/>
                  </a:lnTo>
                  <a:lnTo>
                    <a:pt x="68938" y="568480"/>
                  </a:lnTo>
                  <a:lnTo>
                    <a:pt x="27924" y="499948"/>
                  </a:lnTo>
                  <a:lnTo>
                    <a:pt x="40708" y="457074"/>
                  </a:lnTo>
                  <a:lnTo>
                    <a:pt x="66983" y="416232"/>
                  </a:lnTo>
                  <a:lnTo>
                    <a:pt x="93714" y="377405"/>
                  </a:lnTo>
                  <a:lnTo>
                    <a:pt x="111010" y="343266"/>
                  </a:lnTo>
                  <a:lnTo>
                    <a:pt x="134301" y="273030"/>
                  </a:lnTo>
                  <a:lnTo>
                    <a:pt x="153853" y="197779"/>
                  </a:lnTo>
                  <a:lnTo>
                    <a:pt x="162652" y="147178"/>
                  </a:lnTo>
                  <a:lnTo>
                    <a:pt x="169580" y="92246"/>
                  </a:lnTo>
                  <a:lnTo>
                    <a:pt x="173165" y="40636"/>
                  </a:lnTo>
                  <a:lnTo>
                    <a:pt x="171933" y="0"/>
                  </a:lnTo>
                  <a:close/>
                </a:path>
              </a:pathLst>
            </a:custGeom>
            <a:solidFill>
              <a:srgbClr val="E1A4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4" name="object 65">
              <a:extLst>
                <a:ext uri="{FF2B5EF4-FFF2-40B4-BE49-F238E27FC236}">
                  <a16:creationId xmlns:a16="http://schemas.microsoft.com/office/drawing/2014/main" id="{BFD957DB-FC44-6141-AA8C-0C4C5861F4B6}"/>
                </a:ext>
              </a:extLst>
            </p:cNvPr>
            <p:cNvSpPr/>
            <p:nvPr/>
          </p:nvSpPr>
          <p:spPr>
            <a:xfrm>
              <a:off x="6339000" y="4647240"/>
              <a:ext cx="264024" cy="417644"/>
            </a:xfrm>
            <a:custGeom>
              <a:avLst/>
              <a:gdLst/>
              <a:ahLst/>
              <a:cxnLst/>
              <a:rect l="l" t="t" r="r" b="b"/>
              <a:pathLst>
                <a:path w="187325" h="588645">
                  <a:moveTo>
                    <a:pt x="0" y="0"/>
                  </a:moveTo>
                  <a:lnTo>
                    <a:pt x="7059" y="62172"/>
                  </a:lnTo>
                  <a:lnTo>
                    <a:pt x="14001" y="111591"/>
                  </a:lnTo>
                  <a:lnTo>
                    <a:pt x="23344" y="167643"/>
                  </a:lnTo>
                  <a:lnTo>
                    <a:pt x="35180" y="226137"/>
                  </a:lnTo>
                  <a:lnTo>
                    <a:pt x="49604" y="282881"/>
                  </a:lnTo>
                  <a:lnTo>
                    <a:pt x="66709" y="333685"/>
                  </a:lnTo>
                  <a:lnTo>
                    <a:pt x="86588" y="374357"/>
                  </a:lnTo>
                  <a:lnTo>
                    <a:pt x="112838" y="411785"/>
                  </a:lnTo>
                  <a:lnTo>
                    <a:pt x="137850" y="450969"/>
                  </a:lnTo>
                  <a:lnTo>
                    <a:pt x="149544" y="492217"/>
                  </a:lnTo>
                  <a:lnTo>
                    <a:pt x="135839" y="535838"/>
                  </a:lnTo>
                  <a:lnTo>
                    <a:pt x="105233" y="561376"/>
                  </a:lnTo>
                  <a:lnTo>
                    <a:pt x="62598" y="572681"/>
                  </a:lnTo>
                  <a:lnTo>
                    <a:pt x="55816" y="573036"/>
                  </a:lnTo>
                  <a:lnTo>
                    <a:pt x="55003" y="575767"/>
                  </a:lnTo>
                  <a:lnTo>
                    <a:pt x="54368" y="578129"/>
                  </a:lnTo>
                  <a:lnTo>
                    <a:pt x="59982" y="582993"/>
                  </a:lnTo>
                  <a:lnTo>
                    <a:pt x="72783" y="586143"/>
                  </a:lnTo>
                  <a:lnTo>
                    <a:pt x="92057" y="588157"/>
                  </a:lnTo>
                  <a:lnTo>
                    <a:pt x="110805" y="585833"/>
                  </a:lnTo>
                  <a:lnTo>
                    <a:pt x="168952" y="545030"/>
                  </a:lnTo>
                  <a:lnTo>
                    <a:pt x="186870" y="475719"/>
                  </a:lnTo>
                  <a:lnTo>
                    <a:pt x="174967" y="436359"/>
                  </a:lnTo>
                  <a:lnTo>
                    <a:pt x="152959" y="404708"/>
                  </a:lnTo>
                  <a:lnTo>
                    <a:pt x="99608" y="349778"/>
                  </a:lnTo>
                  <a:lnTo>
                    <a:pt x="77800" y="318020"/>
                  </a:lnTo>
                  <a:lnTo>
                    <a:pt x="55719" y="259208"/>
                  </a:lnTo>
                  <a:lnTo>
                    <a:pt x="41325" y="197929"/>
                  </a:lnTo>
                  <a:lnTo>
                    <a:pt x="28422" y="130675"/>
                  </a:lnTo>
                  <a:lnTo>
                    <a:pt x="16598" y="57721"/>
                  </a:lnTo>
                  <a:lnTo>
                    <a:pt x="15138" y="49288"/>
                  </a:lnTo>
                  <a:lnTo>
                    <a:pt x="13398" y="39611"/>
                  </a:lnTo>
                  <a:lnTo>
                    <a:pt x="10079" y="26036"/>
                  </a:lnTo>
                  <a:lnTo>
                    <a:pt x="6608" y="17360"/>
                  </a:lnTo>
                  <a:lnTo>
                    <a:pt x="3431" y="10475"/>
                  </a:lnTo>
                  <a:lnTo>
                    <a:pt x="990" y="2273"/>
                  </a:lnTo>
                  <a:lnTo>
                    <a:pt x="723" y="1358"/>
                  </a:lnTo>
                  <a:lnTo>
                    <a:pt x="368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4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5" name="object 66">
              <a:extLst>
                <a:ext uri="{FF2B5EF4-FFF2-40B4-BE49-F238E27FC236}">
                  <a16:creationId xmlns:a16="http://schemas.microsoft.com/office/drawing/2014/main" id="{209FF20B-77DF-9544-9D4D-0887760B20E6}"/>
                </a:ext>
              </a:extLst>
            </p:cNvPr>
            <p:cNvSpPr/>
            <p:nvPr/>
          </p:nvSpPr>
          <p:spPr>
            <a:xfrm>
              <a:off x="5936466" y="4634080"/>
              <a:ext cx="580852" cy="434764"/>
            </a:xfrm>
            <a:custGeom>
              <a:avLst/>
              <a:gdLst/>
              <a:ahLst/>
              <a:cxnLst/>
              <a:rect l="l" t="t" r="r" b="b"/>
              <a:pathLst>
                <a:path w="412114" h="612775">
                  <a:moveTo>
                    <a:pt x="409871" y="544639"/>
                  </a:moveTo>
                  <a:lnTo>
                    <a:pt x="80678" y="544639"/>
                  </a:lnTo>
                  <a:lnTo>
                    <a:pt x="100585" y="553283"/>
                  </a:lnTo>
                  <a:lnTo>
                    <a:pt x="119152" y="572371"/>
                  </a:lnTo>
                  <a:lnTo>
                    <a:pt x="139045" y="589486"/>
                  </a:lnTo>
                  <a:lnTo>
                    <a:pt x="161326" y="602955"/>
                  </a:lnTo>
                  <a:lnTo>
                    <a:pt x="187059" y="611106"/>
                  </a:lnTo>
                  <a:lnTo>
                    <a:pt x="206530" y="612528"/>
                  </a:lnTo>
                  <a:lnTo>
                    <a:pt x="225967" y="610325"/>
                  </a:lnTo>
                  <a:lnTo>
                    <a:pt x="244968" y="605084"/>
                  </a:lnTo>
                  <a:lnTo>
                    <a:pt x="263132" y="597390"/>
                  </a:lnTo>
                  <a:lnTo>
                    <a:pt x="285095" y="583192"/>
                  </a:lnTo>
                  <a:lnTo>
                    <a:pt x="307220" y="566824"/>
                  </a:lnTo>
                  <a:lnTo>
                    <a:pt x="330526" y="554481"/>
                  </a:lnTo>
                  <a:lnTo>
                    <a:pt x="356032" y="552356"/>
                  </a:lnTo>
                  <a:lnTo>
                    <a:pt x="407069" y="552356"/>
                  </a:lnTo>
                  <a:lnTo>
                    <a:pt x="409753" y="545574"/>
                  </a:lnTo>
                  <a:lnTo>
                    <a:pt x="409871" y="544639"/>
                  </a:lnTo>
                  <a:close/>
                </a:path>
                <a:path w="412114" h="612775">
                  <a:moveTo>
                    <a:pt x="208446" y="0"/>
                  </a:moveTo>
                  <a:lnTo>
                    <a:pt x="185056" y="1598"/>
                  </a:lnTo>
                  <a:lnTo>
                    <a:pt x="163056" y="6091"/>
                  </a:lnTo>
                  <a:lnTo>
                    <a:pt x="159711" y="58693"/>
                  </a:lnTo>
                  <a:lnTo>
                    <a:pt x="156536" y="106003"/>
                  </a:lnTo>
                  <a:lnTo>
                    <a:pt x="153773" y="153824"/>
                  </a:lnTo>
                  <a:lnTo>
                    <a:pt x="151740" y="205963"/>
                  </a:lnTo>
                  <a:lnTo>
                    <a:pt x="149480" y="237946"/>
                  </a:lnTo>
                  <a:lnTo>
                    <a:pt x="145614" y="269255"/>
                  </a:lnTo>
                  <a:lnTo>
                    <a:pt x="141684" y="300463"/>
                  </a:lnTo>
                  <a:lnTo>
                    <a:pt x="139231" y="332138"/>
                  </a:lnTo>
                  <a:lnTo>
                    <a:pt x="133457" y="375204"/>
                  </a:lnTo>
                  <a:lnTo>
                    <a:pt x="112015" y="412707"/>
                  </a:lnTo>
                  <a:lnTo>
                    <a:pt x="73621" y="431566"/>
                  </a:lnTo>
                  <a:lnTo>
                    <a:pt x="60503" y="437764"/>
                  </a:lnTo>
                  <a:lnTo>
                    <a:pt x="32547" y="457591"/>
                  </a:lnTo>
                  <a:lnTo>
                    <a:pt x="10970" y="482222"/>
                  </a:lnTo>
                  <a:lnTo>
                    <a:pt x="0" y="511618"/>
                  </a:lnTo>
                  <a:lnTo>
                    <a:pt x="3861" y="545739"/>
                  </a:lnTo>
                  <a:lnTo>
                    <a:pt x="11178" y="561500"/>
                  </a:lnTo>
                  <a:lnTo>
                    <a:pt x="21408" y="575557"/>
                  </a:lnTo>
                  <a:lnTo>
                    <a:pt x="34117" y="587421"/>
                  </a:lnTo>
                  <a:lnTo>
                    <a:pt x="48870" y="596603"/>
                  </a:lnTo>
                  <a:lnTo>
                    <a:pt x="50018" y="574086"/>
                  </a:lnTo>
                  <a:lnTo>
                    <a:pt x="62221" y="554169"/>
                  </a:lnTo>
                  <a:lnTo>
                    <a:pt x="80678" y="544639"/>
                  </a:lnTo>
                  <a:lnTo>
                    <a:pt x="409871" y="544639"/>
                  </a:lnTo>
                  <a:lnTo>
                    <a:pt x="411379" y="532673"/>
                  </a:lnTo>
                  <a:lnTo>
                    <a:pt x="406934" y="490989"/>
                  </a:lnTo>
                  <a:lnTo>
                    <a:pt x="381403" y="461750"/>
                  </a:lnTo>
                  <a:lnTo>
                    <a:pt x="350233" y="439138"/>
                  </a:lnTo>
                  <a:lnTo>
                    <a:pt x="329137" y="422906"/>
                  </a:lnTo>
                  <a:lnTo>
                    <a:pt x="298247" y="379864"/>
                  </a:lnTo>
                  <a:lnTo>
                    <a:pt x="282297" y="329148"/>
                  </a:lnTo>
                  <a:lnTo>
                    <a:pt x="271046" y="277191"/>
                  </a:lnTo>
                  <a:lnTo>
                    <a:pt x="263845" y="224463"/>
                  </a:lnTo>
                  <a:lnTo>
                    <a:pt x="260046" y="171432"/>
                  </a:lnTo>
                  <a:lnTo>
                    <a:pt x="259831" y="153325"/>
                  </a:lnTo>
                  <a:lnTo>
                    <a:pt x="259459" y="136220"/>
                  </a:lnTo>
                  <a:lnTo>
                    <a:pt x="259156" y="118613"/>
                  </a:lnTo>
                  <a:lnTo>
                    <a:pt x="259195" y="100998"/>
                  </a:lnTo>
                  <a:lnTo>
                    <a:pt x="258783" y="87285"/>
                  </a:lnTo>
                  <a:lnTo>
                    <a:pt x="257611" y="65346"/>
                  </a:lnTo>
                  <a:lnTo>
                    <a:pt x="256262" y="36886"/>
                  </a:lnTo>
                  <a:lnTo>
                    <a:pt x="255321" y="3614"/>
                  </a:lnTo>
                  <a:lnTo>
                    <a:pt x="232207" y="828"/>
                  </a:lnTo>
                  <a:lnTo>
                    <a:pt x="208446" y="0"/>
                  </a:lnTo>
                  <a:close/>
                </a:path>
                <a:path w="412114" h="612775">
                  <a:moveTo>
                    <a:pt x="407069" y="552356"/>
                  </a:moveTo>
                  <a:lnTo>
                    <a:pt x="356032" y="552356"/>
                  </a:lnTo>
                  <a:lnTo>
                    <a:pt x="366626" y="557036"/>
                  </a:lnTo>
                  <a:lnTo>
                    <a:pt x="374563" y="565537"/>
                  </a:lnTo>
                  <a:lnTo>
                    <a:pt x="377960" y="575557"/>
                  </a:lnTo>
                  <a:lnTo>
                    <a:pt x="378008" y="576215"/>
                  </a:lnTo>
                  <a:lnTo>
                    <a:pt x="375425" y="586252"/>
                  </a:lnTo>
                  <a:lnTo>
                    <a:pt x="384809" y="576215"/>
                  </a:lnTo>
                  <a:lnTo>
                    <a:pt x="395128" y="568613"/>
                  </a:lnTo>
                  <a:lnTo>
                    <a:pt x="404177" y="559661"/>
                  </a:lnTo>
                  <a:lnTo>
                    <a:pt x="407069" y="552356"/>
                  </a:lnTo>
                  <a:close/>
                </a:path>
              </a:pathLst>
            </a:custGeom>
            <a:solidFill>
              <a:srgbClr val="F6D1A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6" name="object 67">
              <a:extLst>
                <a:ext uri="{FF2B5EF4-FFF2-40B4-BE49-F238E27FC236}">
                  <a16:creationId xmlns:a16="http://schemas.microsoft.com/office/drawing/2014/main" id="{FF55C080-F0E9-584F-8F5E-2296B0565787}"/>
                </a:ext>
              </a:extLst>
            </p:cNvPr>
            <p:cNvSpPr/>
            <p:nvPr/>
          </p:nvSpPr>
          <p:spPr>
            <a:xfrm>
              <a:off x="6107589" y="4634077"/>
              <a:ext cx="225539" cy="406831"/>
            </a:xfrm>
            <a:custGeom>
              <a:avLst/>
              <a:gdLst/>
              <a:ahLst/>
              <a:cxnLst/>
              <a:rect l="l" t="t" r="r" b="b"/>
              <a:pathLst>
                <a:path w="160020" h="573404">
                  <a:moveTo>
                    <a:pt x="87168" y="0"/>
                  </a:moveTo>
                  <a:lnTo>
                    <a:pt x="73610" y="558"/>
                  </a:lnTo>
                  <a:lnTo>
                    <a:pt x="60363" y="2017"/>
                  </a:lnTo>
                  <a:lnTo>
                    <a:pt x="55518" y="43178"/>
                  </a:lnTo>
                  <a:lnTo>
                    <a:pt x="50920" y="79052"/>
                  </a:lnTo>
                  <a:lnTo>
                    <a:pt x="43002" y="156221"/>
                  </a:lnTo>
                  <a:lnTo>
                    <a:pt x="40016" y="196141"/>
                  </a:lnTo>
                  <a:lnTo>
                    <a:pt x="37091" y="236066"/>
                  </a:lnTo>
                  <a:lnTo>
                    <a:pt x="34245" y="276000"/>
                  </a:lnTo>
                  <a:lnTo>
                    <a:pt x="31495" y="315949"/>
                  </a:lnTo>
                  <a:lnTo>
                    <a:pt x="28408" y="350509"/>
                  </a:lnTo>
                  <a:lnTo>
                    <a:pt x="18338" y="419217"/>
                  </a:lnTo>
                  <a:lnTo>
                    <a:pt x="7415" y="470915"/>
                  </a:lnTo>
                  <a:lnTo>
                    <a:pt x="2695" y="489881"/>
                  </a:lnTo>
                  <a:lnTo>
                    <a:pt x="0" y="509124"/>
                  </a:lnTo>
                  <a:lnTo>
                    <a:pt x="13939" y="548583"/>
                  </a:lnTo>
                  <a:lnTo>
                    <a:pt x="58192" y="568338"/>
                  </a:lnTo>
                  <a:lnTo>
                    <a:pt x="102272" y="573117"/>
                  </a:lnTo>
                  <a:lnTo>
                    <a:pt x="120227" y="569934"/>
                  </a:lnTo>
                  <a:lnTo>
                    <a:pt x="136187" y="561444"/>
                  </a:lnTo>
                  <a:lnTo>
                    <a:pt x="150139" y="546530"/>
                  </a:lnTo>
                  <a:lnTo>
                    <a:pt x="159337" y="525145"/>
                  </a:lnTo>
                  <a:lnTo>
                    <a:pt x="159537" y="504004"/>
                  </a:lnTo>
                  <a:lnTo>
                    <a:pt x="155250" y="482557"/>
                  </a:lnTo>
                  <a:lnTo>
                    <a:pt x="150990" y="460259"/>
                  </a:lnTo>
                  <a:lnTo>
                    <a:pt x="133540" y="314196"/>
                  </a:lnTo>
                  <a:lnTo>
                    <a:pt x="128483" y="266285"/>
                  </a:lnTo>
                  <a:lnTo>
                    <a:pt x="124466" y="218337"/>
                  </a:lnTo>
                  <a:lnTo>
                    <a:pt x="121049" y="170328"/>
                  </a:lnTo>
                  <a:lnTo>
                    <a:pt x="117794" y="122236"/>
                  </a:lnTo>
                  <a:lnTo>
                    <a:pt x="114261" y="74039"/>
                  </a:lnTo>
                  <a:lnTo>
                    <a:pt x="112907" y="52848"/>
                  </a:lnTo>
                  <a:lnTo>
                    <a:pt x="112688" y="37311"/>
                  </a:lnTo>
                  <a:lnTo>
                    <a:pt x="113309" y="21925"/>
                  </a:lnTo>
                  <a:lnTo>
                    <a:pt x="114477" y="1192"/>
                  </a:lnTo>
                  <a:lnTo>
                    <a:pt x="100852" y="244"/>
                  </a:lnTo>
                  <a:lnTo>
                    <a:pt x="87168" y="0"/>
                  </a:lnTo>
                  <a:close/>
                </a:path>
              </a:pathLst>
            </a:custGeom>
            <a:solidFill>
              <a:srgbClr val="F6D7B3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7" name="object 68">
              <a:extLst>
                <a:ext uri="{FF2B5EF4-FFF2-40B4-BE49-F238E27FC236}">
                  <a16:creationId xmlns:a16="http://schemas.microsoft.com/office/drawing/2014/main" id="{72234564-520D-F346-B475-B4CFAA5FE7D5}"/>
                </a:ext>
              </a:extLst>
            </p:cNvPr>
            <p:cNvSpPr/>
            <p:nvPr/>
          </p:nvSpPr>
          <p:spPr>
            <a:xfrm>
              <a:off x="6207890" y="4957470"/>
              <a:ext cx="142868" cy="7906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8" name="object 69">
              <a:extLst>
                <a:ext uri="{FF2B5EF4-FFF2-40B4-BE49-F238E27FC236}">
                  <a16:creationId xmlns:a16="http://schemas.microsoft.com/office/drawing/2014/main" id="{9F4DFA66-F479-1F46-A49B-34F7F5331354}"/>
                </a:ext>
              </a:extLst>
            </p:cNvPr>
            <p:cNvSpPr/>
            <p:nvPr/>
          </p:nvSpPr>
          <p:spPr>
            <a:xfrm>
              <a:off x="6414485" y="4962145"/>
              <a:ext cx="88605" cy="64426"/>
            </a:xfrm>
            <a:custGeom>
              <a:avLst/>
              <a:gdLst/>
              <a:ahLst/>
              <a:cxnLst/>
              <a:rect l="l" t="t" r="r" b="b"/>
              <a:pathLst>
                <a:path w="62864" h="90804">
                  <a:moveTo>
                    <a:pt x="13754" y="0"/>
                  </a:moveTo>
                  <a:lnTo>
                    <a:pt x="11671" y="25"/>
                  </a:lnTo>
                  <a:lnTo>
                    <a:pt x="9804" y="330"/>
                  </a:lnTo>
                  <a:lnTo>
                    <a:pt x="6172" y="863"/>
                  </a:lnTo>
                  <a:lnTo>
                    <a:pt x="3733" y="2400"/>
                  </a:lnTo>
                  <a:lnTo>
                    <a:pt x="0" y="9639"/>
                  </a:lnTo>
                  <a:lnTo>
                    <a:pt x="2628" y="16230"/>
                  </a:lnTo>
                  <a:lnTo>
                    <a:pt x="6883" y="24688"/>
                  </a:lnTo>
                  <a:lnTo>
                    <a:pt x="7378" y="25628"/>
                  </a:lnTo>
                  <a:lnTo>
                    <a:pt x="7924" y="26581"/>
                  </a:lnTo>
                  <a:lnTo>
                    <a:pt x="9512" y="29603"/>
                  </a:lnTo>
                  <a:lnTo>
                    <a:pt x="10693" y="31559"/>
                  </a:lnTo>
                  <a:lnTo>
                    <a:pt x="11734" y="33756"/>
                  </a:lnTo>
                  <a:lnTo>
                    <a:pt x="13004" y="35864"/>
                  </a:lnTo>
                  <a:lnTo>
                    <a:pt x="20497" y="49745"/>
                  </a:lnTo>
                  <a:lnTo>
                    <a:pt x="27546" y="63855"/>
                  </a:lnTo>
                  <a:lnTo>
                    <a:pt x="28536" y="66116"/>
                  </a:lnTo>
                  <a:lnTo>
                    <a:pt x="29743" y="68249"/>
                  </a:lnTo>
                  <a:lnTo>
                    <a:pt x="30670" y="70332"/>
                  </a:lnTo>
                  <a:lnTo>
                    <a:pt x="31178" y="71361"/>
                  </a:lnTo>
                  <a:lnTo>
                    <a:pt x="32219" y="73367"/>
                  </a:lnTo>
                  <a:lnTo>
                    <a:pt x="33172" y="75336"/>
                  </a:lnTo>
                  <a:lnTo>
                    <a:pt x="33680" y="76250"/>
                  </a:lnTo>
                  <a:lnTo>
                    <a:pt x="37630" y="83642"/>
                  </a:lnTo>
                  <a:lnTo>
                    <a:pt x="41541" y="89573"/>
                  </a:lnTo>
                  <a:lnTo>
                    <a:pt x="46913" y="90360"/>
                  </a:lnTo>
                  <a:lnTo>
                    <a:pt x="49580" y="90703"/>
                  </a:lnTo>
                  <a:lnTo>
                    <a:pt x="52247" y="89573"/>
                  </a:lnTo>
                  <a:lnTo>
                    <a:pt x="54787" y="86918"/>
                  </a:lnTo>
                  <a:lnTo>
                    <a:pt x="56095" y="85585"/>
                  </a:lnTo>
                  <a:lnTo>
                    <a:pt x="57340" y="83896"/>
                  </a:lnTo>
                  <a:lnTo>
                    <a:pt x="58318" y="81813"/>
                  </a:lnTo>
                  <a:lnTo>
                    <a:pt x="59347" y="79743"/>
                  </a:lnTo>
                  <a:lnTo>
                    <a:pt x="60413" y="77292"/>
                  </a:lnTo>
                  <a:lnTo>
                    <a:pt x="61671" y="71729"/>
                  </a:lnTo>
                  <a:lnTo>
                    <a:pt x="62217" y="68668"/>
                  </a:lnTo>
                  <a:lnTo>
                    <a:pt x="62343" y="66116"/>
                  </a:lnTo>
                  <a:lnTo>
                    <a:pt x="62699" y="62103"/>
                  </a:lnTo>
                  <a:lnTo>
                    <a:pt x="50876" y="24282"/>
                  </a:lnTo>
                  <a:lnTo>
                    <a:pt x="31775" y="6451"/>
                  </a:lnTo>
                  <a:lnTo>
                    <a:pt x="29006" y="4775"/>
                  </a:lnTo>
                  <a:lnTo>
                    <a:pt x="26200" y="3416"/>
                  </a:lnTo>
                  <a:lnTo>
                    <a:pt x="23520" y="2336"/>
                  </a:lnTo>
                  <a:lnTo>
                    <a:pt x="20929" y="1257"/>
                  </a:lnTo>
                  <a:lnTo>
                    <a:pt x="18300" y="711"/>
                  </a:lnTo>
                  <a:lnTo>
                    <a:pt x="16040" y="381"/>
                  </a:lnTo>
                  <a:lnTo>
                    <a:pt x="13754" y="0"/>
                  </a:lnTo>
                  <a:close/>
                </a:path>
              </a:pathLst>
            </a:custGeom>
            <a:solidFill>
              <a:srgbClr val="F7E2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89" name="object 70">
              <a:extLst>
                <a:ext uri="{FF2B5EF4-FFF2-40B4-BE49-F238E27FC236}">
                  <a16:creationId xmlns:a16="http://schemas.microsoft.com/office/drawing/2014/main" id="{1116DD5D-BAE1-6449-90B1-016D6045A5D2}"/>
                </a:ext>
              </a:extLst>
            </p:cNvPr>
            <p:cNvSpPr/>
            <p:nvPr/>
          </p:nvSpPr>
          <p:spPr>
            <a:xfrm>
              <a:off x="6250842" y="4634274"/>
              <a:ext cx="59070" cy="266265"/>
            </a:xfrm>
            <a:custGeom>
              <a:avLst/>
              <a:gdLst/>
              <a:ahLst/>
              <a:cxnLst/>
              <a:rect l="l" t="t" r="r" b="b"/>
              <a:pathLst>
                <a:path w="41910" h="375284">
                  <a:moveTo>
                    <a:pt x="0" y="0"/>
                  </a:moveTo>
                  <a:lnTo>
                    <a:pt x="5854" y="167068"/>
                  </a:lnTo>
                  <a:lnTo>
                    <a:pt x="15080" y="260565"/>
                  </a:lnTo>
                  <a:lnTo>
                    <a:pt x="21894" y="313394"/>
                  </a:lnTo>
                  <a:lnTo>
                    <a:pt x="41744" y="375043"/>
                  </a:lnTo>
                  <a:lnTo>
                    <a:pt x="39826" y="349297"/>
                  </a:lnTo>
                  <a:lnTo>
                    <a:pt x="36665" y="305341"/>
                  </a:lnTo>
                  <a:lnTo>
                    <a:pt x="32657" y="248569"/>
                  </a:lnTo>
                  <a:lnTo>
                    <a:pt x="28198" y="184376"/>
                  </a:lnTo>
                  <a:lnTo>
                    <a:pt x="23684" y="118157"/>
                  </a:lnTo>
                  <a:lnTo>
                    <a:pt x="19512" y="55306"/>
                  </a:lnTo>
                  <a:lnTo>
                    <a:pt x="16078" y="1219"/>
                  </a:lnTo>
                  <a:lnTo>
                    <a:pt x="10769" y="673"/>
                  </a:lnTo>
                  <a:lnTo>
                    <a:pt x="5410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2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0" name="object 71">
              <a:extLst>
                <a:ext uri="{FF2B5EF4-FFF2-40B4-BE49-F238E27FC236}">
                  <a16:creationId xmlns:a16="http://schemas.microsoft.com/office/drawing/2014/main" id="{EB34F8C2-D632-DE41-AE8B-CB79220B7775}"/>
                </a:ext>
              </a:extLst>
            </p:cNvPr>
            <p:cNvSpPr/>
            <p:nvPr/>
          </p:nvSpPr>
          <p:spPr>
            <a:xfrm>
              <a:off x="6307519" y="5110207"/>
              <a:ext cx="244334" cy="219860"/>
            </a:xfrm>
            <a:custGeom>
              <a:avLst/>
              <a:gdLst/>
              <a:ahLst/>
              <a:cxnLst/>
              <a:rect l="l" t="t" r="r" b="b"/>
              <a:pathLst>
                <a:path w="173354" h="309879">
                  <a:moveTo>
                    <a:pt x="70951" y="2755"/>
                  </a:moveTo>
                  <a:lnTo>
                    <a:pt x="68576" y="3098"/>
                  </a:lnTo>
                  <a:lnTo>
                    <a:pt x="66201" y="3289"/>
                  </a:lnTo>
                  <a:lnTo>
                    <a:pt x="33804" y="7848"/>
                  </a:lnTo>
                  <a:lnTo>
                    <a:pt x="34959" y="18122"/>
                  </a:lnTo>
                  <a:lnTo>
                    <a:pt x="12303" y="34547"/>
                  </a:lnTo>
                  <a:lnTo>
                    <a:pt x="2319" y="51314"/>
                  </a:lnTo>
                  <a:lnTo>
                    <a:pt x="0" y="64357"/>
                  </a:lnTo>
                  <a:lnTo>
                    <a:pt x="339" y="69608"/>
                  </a:lnTo>
                  <a:lnTo>
                    <a:pt x="22589" y="267589"/>
                  </a:lnTo>
                  <a:lnTo>
                    <a:pt x="39370" y="302031"/>
                  </a:lnTo>
                  <a:lnTo>
                    <a:pt x="82713" y="309394"/>
                  </a:lnTo>
                  <a:lnTo>
                    <a:pt x="93773" y="309121"/>
                  </a:lnTo>
                  <a:lnTo>
                    <a:pt x="133392" y="302246"/>
                  </a:lnTo>
                  <a:lnTo>
                    <a:pt x="168716" y="282371"/>
                  </a:lnTo>
                  <a:lnTo>
                    <a:pt x="173277" y="267025"/>
                  </a:lnTo>
                  <a:lnTo>
                    <a:pt x="173004" y="258874"/>
                  </a:lnTo>
                  <a:lnTo>
                    <a:pt x="172132" y="250774"/>
                  </a:lnTo>
                  <a:lnTo>
                    <a:pt x="149882" y="52806"/>
                  </a:lnTo>
                  <a:lnTo>
                    <a:pt x="148654" y="34011"/>
                  </a:lnTo>
                  <a:lnTo>
                    <a:pt x="143536" y="23317"/>
                  </a:lnTo>
                  <a:lnTo>
                    <a:pt x="130292" y="16737"/>
                  </a:lnTo>
                  <a:lnTo>
                    <a:pt x="104682" y="10287"/>
                  </a:lnTo>
                  <a:lnTo>
                    <a:pt x="103860" y="2882"/>
                  </a:lnTo>
                  <a:lnTo>
                    <a:pt x="70951" y="2882"/>
                  </a:lnTo>
                  <a:close/>
                </a:path>
                <a:path w="173354" h="309879">
                  <a:moveTo>
                    <a:pt x="103539" y="0"/>
                  </a:moveTo>
                  <a:lnTo>
                    <a:pt x="70951" y="2882"/>
                  </a:lnTo>
                  <a:lnTo>
                    <a:pt x="103860" y="2882"/>
                  </a:lnTo>
                  <a:lnTo>
                    <a:pt x="103539" y="0"/>
                  </a:lnTo>
                  <a:close/>
                </a:path>
              </a:pathLst>
            </a:custGeom>
            <a:solidFill>
              <a:srgbClr val="D9DBD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1" name="object 72">
              <a:extLst>
                <a:ext uri="{FF2B5EF4-FFF2-40B4-BE49-F238E27FC236}">
                  <a16:creationId xmlns:a16="http://schemas.microsoft.com/office/drawing/2014/main" id="{FA6F883D-1304-1B4A-9CF0-86249C4FD9C0}"/>
                </a:ext>
              </a:extLst>
            </p:cNvPr>
            <p:cNvSpPr/>
            <p:nvPr/>
          </p:nvSpPr>
          <p:spPr>
            <a:xfrm>
              <a:off x="6313695" y="5113389"/>
              <a:ext cx="232073" cy="21338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2" name="object 73">
              <a:extLst>
                <a:ext uri="{FF2B5EF4-FFF2-40B4-BE49-F238E27FC236}">
                  <a16:creationId xmlns:a16="http://schemas.microsoft.com/office/drawing/2014/main" id="{DF74F638-0391-AF4A-8A67-4BDAC227990D}"/>
                </a:ext>
              </a:extLst>
            </p:cNvPr>
            <p:cNvSpPr/>
            <p:nvPr/>
          </p:nvSpPr>
          <p:spPr>
            <a:xfrm>
              <a:off x="6309896" y="5078748"/>
              <a:ext cx="188844" cy="63525"/>
            </a:xfrm>
            <a:custGeom>
              <a:avLst/>
              <a:gdLst/>
              <a:ahLst/>
              <a:cxnLst/>
              <a:rect l="l" t="t" r="r" b="b"/>
              <a:pathLst>
                <a:path w="133985" h="89534">
                  <a:moveTo>
                    <a:pt x="87381" y="0"/>
                  </a:moveTo>
                  <a:lnTo>
                    <a:pt x="37129" y="5643"/>
                  </a:lnTo>
                  <a:lnTo>
                    <a:pt x="0" y="30575"/>
                  </a:lnTo>
                  <a:lnTo>
                    <a:pt x="4800" y="73209"/>
                  </a:lnTo>
                  <a:lnTo>
                    <a:pt x="10847" y="81288"/>
                  </a:lnTo>
                  <a:lnTo>
                    <a:pt x="25474" y="86801"/>
                  </a:lnTo>
                  <a:lnTo>
                    <a:pt x="46529" y="89261"/>
                  </a:lnTo>
                  <a:lnTo>
                    <a:pt x="71856" y="88182"/>
                  </a:lnTo>
                  <a:lnTo>
                    <a:pt x="96784" y="83614"/>
                  </a:lnTo>
                  <a:lnTo>
                    <a:pt x="116765" y="76542"/>
                  </a:lnTo>
                  <a:lnTo>
                    <a:pt x="129804" y="67919"/>
                  </a:lnTo>
                  <a:lnTo>
                    <a:pt x="133908" y="58693"/>
                  </a:lnTo>
                  <a:lnTo>
                    <a:pt x="129108" y="16059"/>
                  </a:lnTo>
                  <a:lnTo>
                    <a:pt x="123065" y="7974"/>
                  </a:lnTo>
                  <a:lnTo>
                    <a:pt x="108435" y="2460"/>
                  </a:lnTo>
                  <a:lnTo>
                    <a:pt x="87381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3" name="object 74">
              <a:extLst>
                <a:ext uri="{FF2B5EF4-FFF2-40B4-BE49-F238E27FC236}">
                  <a16:creationId xmlns:a16="http://schemas.microsoft.com/office/drawing/2014/main" id="{13715C90-F92A-B646-BE63-AFEBEFD527A3}"/>
                </a:ext>
              </a:extLst>
            </p:cNvPr>
            <p:cNvSpPr/>
            <p:nvPr/>
          </p:nvSpPr>
          <p:spPr>
            <a:xfrm>
              <a:off x="6312669" y="5080101"/>
              <a:ext cx="177209" cy="32438"/>
            </a:xfrm>
            <a:custGeom>
              <a:avLst/>
              <a:gdLst/>
              <a:ahLst/>
              <a:cxnLst/>
              <a:rect l="l" t="t" r="r" b="b"/>
              <a:pathLst>
                <a:path w="125729" h="45720">
                  <a:moveTo>
                    <a:pt x="84908" y="0"/>
                  </a:moveTo>
                  <a:lnTo>
                    <a:pt x="36072" y="5485"/>
                  </a:lnTo>
                  <a:lnTo>
                    <a:pt x="0" y="29709"/>
                  </a:lnTo>
                  <a:lnTo>
                    <a:pt x="5877" y="37577"/>
                  </a:lnTo>
                  <a:lnTo>
                    <a:pt x="20094" y="42943"/>
                  </a:lnTo>
                  <a:lnTo>
                    <a:pt x="40555" y="45336"/>
                  </a:lnTo>
                  <a:lnTo>
                    <a:pt x="65163" y="44289"/>
                  </a:lnTo>
                  <a:lnTo>
                    <a:pt x="89392" y="39842"/>
                  </a:lnTo>
                  <a:lnTo>
                    <a:pt x="108816" y="32965"/>
                  </a:lnTo>
                  <a:lnTo>
                    <a:pt x="121492" y="24581"/>
                  </a:lnTo>
                  <a:lnTo>
                    <a:pt x="125475" y="15612"/>
                  </a:lnTo>
                  <a:lnTo>
                    <a:pt x="119590" y="7757"/>
                  </a:lnTo>
                  <a:lnTo>
                    <a:pt x="105370" y="2395"/>
                  </a:lnTo>
                  <a:lnTo>
                    <a:pt x="84908" y="0"/>
                  </a:lnTo>
                  <a:close/>
                </a:path>
              </a:pathLst>
            </a:custGeom>
            <a:solidFill>
              <a:srgbClr val="D7D9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4" name="object 75">
              <a:extLst>
                <a:ext uri="{FF2B5EF4-FFF2-40B4-BE49-F238E27FC236}">
                  <a16:creationId xmlns:a16="http://schemas.microsoft.com/office/drawing/2014/main" id="{B1092BC1-A390-F945-B3C3-2F3CA7F439E8}"/>
                </a:ext>
              </a:extLst>
            </p:cNvPr>
            <p:cNvSpPr/>
            <p:nvPr/>
          </p:nvSpPr>
          <p:spPr>
            <a:xfrm>
              <a:off x="6316375" y="5097477"/>
              <a:ext cx="182318" cy="4569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5" name="object 76">
              <a:extLst>
                <a:ext uri="{FF2B5EF4-FFF2-40B4-BE49-F238E27FC236}">
                  <a16:creationId xmlns:a16="http://schemas.microsoft.com/office/drawing/2014/main" id="{D549809D-39DC-5140-AB60-7315070EE81B}"/>
                </a:ext>
              </a:extLst>
            </p:cNvPr>
            <p:cNvSpPr/>
            <p:nvPr/>
          </p:nvSpPr>
          <p:spPr>
            <a:xfrm>
              <a:off x="6314209" y="5191439"/>
              <a:ext cx="155102" cy="7466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6" name="object 77">
              <a:extLst>
                <a:ext uri="{FF2B5EF4-FFF2-40B4-BE49-F238E27FC236}">
                  <a16:creationId xmlns:a16="http://schemas.microsoft.com/office/drawing/2014/main" id="{85CE34D5-C897-4D45-B2D3-932602765890}"/>
                </a:ext>
              </a:extLst>
            </p:cNvPr>
            <p:cNvSpPr/>
            <p:nvPr/>
          </p:nvSpPr>
          <p:spPr>
            <a:xfrm>
              <a:off x="6325109" y="5109253"/>
              <a:ext cx="8950" cy="27933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1930" y="0"/>
                  </a:moveTo>
                  <a:lnTo>
                    <a:pt x="0" y="228"/>
                  </a:lnTo>
                  <a:lnTo>
                    <a:pt x="4330" y="38862"/>
                  </a:lnTo>
                  <a:lnTo>
                    <a:pt x="6273" y="3863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7" name="object 78">
              <a:extLst>
                <a:ext uri="{FF2B5EF4-FFF2-40B4-BE49-F238E27FC236}">
                  <a16:creationId xmlns:a16="http://schemas.microsoft.com/office/drawing/2014/main" id="{7AD63916-FDF5-D941-9BBA-FEECFAB93FD3}"/>
                </a:ext>
              </a:extLst>
            </p:cNvPr>
            <p:cNvSpPr/>
            <p:nvPr/>
          </p:nvSpPr>
          <p:spPr>
            <a:xfrm>
              <a:off x="6339376" y="5111460"/>
              <a:ext cx="8950" cy="27933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1930" y="0"/>
                  </a:moveTo>
                  <a:lnTo>
                    <a:pt x="0" y="203"/>
                  </a:lnTo>
                  <a:lnTo>
                    <a:pt x="4343" y="38836"/>
                  </a:lnTo>
                  <a:lnTo>
                    <a:pt x="6273" y="3862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8" name="object 79">
              <a:extLst>
                <a:ext uri="{FF2B5EF4-FFF2-40B4-BE49-F238E27FC236}">
                  <a16:creationId xmlns:a16="http://schemas.microsoft.com/office/drawing/2014/main" id="{006C6BBF-BEB9-3346-A4C9-581FB556BFDD}"/>
                </a:ext>
              </a:extLst>
            </p:cNvPr>
            <p:cNvSpPr/>
            <p:nvPr/>
          </p:nvSpPr>
          <p:spPr>
            <a:xfrm>
              <a:off x="6353392" y="5112515"/>
              <a:ext cx="8950" cy="27933"/>
            </a:xfrm>
            <a:custGeom>
              <a:avLst/>
              <a:gdLst/>
              <a:ahLst/>
              <a:cxnLst/>
              <a:rect l="l" t="t" r="r" b="b"/>
              <a:pathLst>
                <a:path w="6350" h="39370">
                  <a:moveTo>
                    <a:pt x="1930" y="0"/>
                  </a:moveTo>
                  <a:lnTo>
                    <a:pt x="0" y="215"/>
                  </a:lnTo>
                  <a:lnTo>
                    <a:pt x="4343" y="38823"/>
                  </a:lnTo>
                  <a:lnTo>
                    <a:pt x="6273" y="3862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99" name="object 80">
              <a:extLst>
                <a:ext uri="{FF2B5EF4-FFF2-40B4-BE49-F238E27FC236}">
                  <a16:creationId xmlns:a16="http://schemas.microsoft.com/office/drawing/2014/main" id="{5FE3BBE7-6C1C-7545-A7EA-D1EE51FA22ED}"/>
                </a:ext>
              </a:extLst>
            </p:cNvPr>
            <p:cNvSpPr/>
            <p:nvPr/>
          </p:nvSpPr>
          <p:spPr>
            <a:xfrm>
              <a:off x="6367765" y="5113082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30" y="0"/>
                  </a:moveTo>
                  <a:lnTo>
                    <a:pt x="0" y="215"/>
                  </a:lnTo>
                  <a:lnTo>
                    <a:pt x="4406" y="39496"/>
                  </a:lnTo>
                  <a:lnTo>
                    <a:pt x="6337" y="3926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0" name="object 81">
              <a:extLst>
                <a:ext uri="{FF2B5EF4-FFF2-40B4-BE49-F238E27FC236}">
                  <a16:creationId xmlns:a16="http://schemas.microsoft.com/office/drawing/2014/main" id="{E22BBD5A-93AE-8A48-A162-521F485F3AA0}"/>
                </a:ext>
              </a:extLst>
            </p:cNvPr>
            <p:cNvSpPr/>
            <p:nvPr/>
          </p:nvSpPr>
          <p:spPr>
            <a:xfrm>
              <a:off x="6381583" y="5113226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43" y="0"/>
                  </a:moveTo>
                  <a:lnTo>
                    <a:pt x="0" y="215"/>
                  </a:lnTo>
                  <a:lnTo>
                    <a:pt x="4406" y="39497"/>
                  </a:lnTo>
                  <a:lnTo>
                    <a:pt x="6350" y="39281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1" name="object 82">
              <a:extLst>
                <a:ext uri="{FF2B5EF4-FFF2-40B4-BE49-F238E27FC236}">
                  <a16:creationId xmlns:a16="http://schemas.microsoft.com/office/drawing/2014/main" id="{AD5CE7D6-4849-3C4D-B3DE-0CBE8D7D480B}"/>
                </a:ext>
              </a:extLst>
            </p:cNvPr>
            <p:cNvSpPr/>
            <p:nvPr/>
          </p:nvSpPr>
          <p:spPr>
            <a:xfrm>
              <a:off x="6395743" y="5112893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43" y="0"/>
                  </a:moveTo>
                  <a:lnTo>
                    <a:pt x="0" y="215"/>
                  </a:lnTo>
                  <a:lnTo>
                    <a:pt x="4419" y="39497"/>
                  </a:lnTo>
                  <a:lnTo>
                    <a:pt x="6350" y="3926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2" name="object 83">
              <a:extLst>
                <a:ext uri="{FF2B5EF4-FFF2-40B4-BE49-F238E27FC236}">
                  <a16:creationId xmlns:a16="http://schemas.microsoft.com/office/drawing/2014/main" id="{603B2ABB-30B1-F546-B557-ACC9210B0A14}"/>
                </a:ext>
              </a:extLst>
            </p:cNvPr>
            <p:cNvSpPr/>
            <p:nvPr/>
          </p:nvSpPr>
          <p:spPr>
            <a:xfrm>
              <a:off x="6410725" y="5112047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30" y="0"/>
                  </a:moveTo>
                  <a:lnTo>
                    <a:pt x="0" y="215"/>
                  </a:lnTo>
                  <a:lnTo>
                    <a:pt x="4406" y="39484"/>
                  </a:lnTo>
                  <a:lnTo>
                    <a:pt x="6350" y="3925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3" name="object 84">
              <a:extLst>
                <a:ext uri="{FF2B5EF4-FFF2-40B4-BE49-F238E27FC236}">
                  <a16:creationId xmlns:a16="http://schemas.microsoft.com/office/drawing/2014/main" id="{BE80BD59-7D8E-C14E-BA0E-509BCEE01D8C}"/>
                </a:ext>
              </a:extLst>
            </p:cNvPr>
            <p:cNvSpPr/>
            <p:nvPr/>
          </p:nvSpPr>
          <p:spPr>
            <a:xfrm>
              <a:off x="6424687" y="5110794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30" y="0"/>
                  </a:moveTo>
                  <a:lnTo>
                    <a:pt x="0" y="215"/>
                  </a:lnTo>
                  <a:lnTo>
                    <a:pt x="4406" y="39484"/>
                  </a:lnTo>
                  <a:lnTo>
                    <a:pt x="6350" y="3926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4" name="object 85">
              <a:extLst>
                <a:ext uri="{FF2B5EF4-FFF2-40B4-BE49-F238E27FC236}">
                  <a16:creationId xmlns:a16="http://schemas.microsoft.com/office/drawing/2014/main" id="{1C6A0D0A-C660-2347-ABA9-90DAB6FEF66E}"/>
                </a:ext>
              </a:extLst>
            </p:cNvPr>
            <p:cNvSpPr/>
            <p:nvPr/>
          </p:nvSpPr>
          <p:spPr>
            <a:xfrm>
              <a:off x="6439400" y="5108802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30" y="0"/>
                  </a:moveTo>
                  <a:lnTo>
                    <a:pt x="0" y="215"/>
                  </a:lnTo>
                  <a:lnTo>
                    <a:pt x="4419" y="39484"/>
                  </a:lnTo>
                  <a:lnTo>
                    <a:pt x="6337" y="3926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5" name="object 86">
              <a:extLst>
                <a:ext uri="{FF2B5EF4-FFF2-40B4-BE49-F238E27FC236}">
                  <a16:creationId xmlns:a16="http://schemas.microsoft.com/office/drawing/2014/main" id="{8B2D3C85-20A1-A342-9299-655B87870A2A}"/>
                </a:ext>
              </a:extLst>
            </p:cNvPr>
            <p:cNvSpPr/>
            <p:nvPr/>
          </p:nvSpPr>
          <p:spPr>
            <a:xfrm>
              <a:off x="6452700" y="5106666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17" y="0"/>
                  </a:moveTo>
                  <a:lnTo>
                    <a:pt x="0" y="215"/>
                  </a:lnTo>
                  <a:lnTo>
                    <a:pt x="4419" y="39471"/>
                  </a:lnTo>
                  <a:lnTo>
                    <a:pt x="6350" y="39255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6" name="object 87">
              <a:extLst>
                <a:ext uri="{FF2B5EF4-FFF2-40B4-BE49-F238E27FC236}">
                  <a16:creationId xmlns:a16="http://schemas.microsoft.com/office/drawing/2014/main" id="{B66753E9-30CF-1644-9A5C-A7B9C5BEB1EB}"/>
                </a:ext>
              </a:extLst>
            </p:cNvPr>
            <p:cNvSpPr/>
            <p:nvPr/>
          </p:nvSpPr>
          <p:spPr>
            <a:xfrm>
              <a:off x="6465032" y="5104342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30" y="0"/>
                  </a:moveTo>
                  <a:lnTo>
                    <a:pt x="0" y="228"/>
                  </a:lnTo>
                  <a:lnTo>
                    <a:pt x="4419" y="39496"/>
                  </a:lnTo>
                  <a:lnTo>
                    <a:pt x="6350" y="3928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7" name="object 88">
              <a:extLst>
                <a:ext uri="{FF2B5EF4-FFF2-40B4-BE49-F238E27FC236}">
                  <a16:creationId xmlns:a16="http://schemas.microsoft.com/office/drawing/2014/main" id="{283B3EE6-1C1A-EE42-92AA-70F99FF636BA}"/>
                </a:ext>
              </a:extLst>
            </p:cNvPr>
            <p:cNvSpPr/>
            <p:nvPr/>
          </p:nvSpPr>
          <p:spPr>
            <a:xfrm>
              <a:off x="6477490" y="5100404"/>
              <a:ext cx="8950" cy="28384"/>
            </a:xfrm>
            <a:custGeom>
              <a:avLst/>
              <a:gdLst/>
              <a:ahLst/>
              <a:cxnLst/>
              <a:rect l="l" t="t" r="r" b="b"/>
              <a:pathLst>
                <a:path w="6350" h="40004">
                  <a:moveTo>
                    <a:pt x="1917" y="0"/>
                  </a:moveTo>
                  <a:lnTo>
                    <a:pt x="0" y="215"/>
                  </a:lnTo>
                  <a:lnTo>
                    <a:pt x="4406" y="39484"/>
                  </a:lnTo>
                  <a:lnTo>
                    <a:pt x="6350" y="3928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8" name="object 89">
              <a:extLst>
                <a:ext uri="{FF2B5EF4-FFF2-40B4-BE49-F238E27FC236}">
                  <a16:creationId xmlns:a16="http://schemas.microsoft.com/office/drawing/2014/main" id="{EEFBD830-C9B2-9442-A3EC-CE29886B94C4}"/>
                </a:ext>
              </a:extLst>
            </p:cNvPr>
            <p:cNvSpPr/>
            <p:nvPr/>
          </p:nvSpPr>
          <p:spPr>
            <a:xfrm>
              <a:off x="6350044" y="5130068"/>
              <a:ext cx="195829" cy="19713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09" name="object 90">
              <a:extLst>
                <a:ext uri="{FF2B5EF4-FFF2-40B4-BE49-F238E27FC236}">
                  <a16:creationId xmlns:a16="http://schemas.microsoft.com/office/drawing/2014/main" id="{CBAF21B1-9474-834A-AB73-12C5FD852EE9}"/>
                </a:ext>
              </a:extLst>
            </p:cNvPr>
            <p:cNvSpPr/>
            <p:nvPr/>
          </p:nvSpPr>
          <p:spPr>
            <a:xfrm>
              <a:off x="6354842" y="5035861"/>
              <a:ext cx="93974" cy="64877"/>
            </a:xfrm>
            <a:custGeom>
              <a:avLst/>
              <a:gdLst/>
              <a:ahLst/>
              <a:cxnLst/>
              <a:rect l="l" t="t" r="r" b="b"/>
              <a:pathLst>
                <a:path w="66675" h="91440">
                  <a:moveTo>
                    <a:pt x="33223" y="0"/>
                  </a:moveTo>
                  <a:lnTo>
                    <a:pt x="15227" y="0"/>
                  </a:lnTo>
                  <a:lnTo>
                    <a:pt x="16649" y="52057"/>
                  </a:lnTo>
                  <a:lnTo>
                    <a:pt x="3962" y="77787"/>
                  </a:lnTo>
                  <a:lnTo>
                    <a:pt x="0" y="82600"/>
                  </a:lnTo>
                  <a:lnTo>
                    <a:pt x="5981" y="89535"/>
                  </a:lnTo>
                  <a:lnTo>
                    <a:pt x="12153" y="89776"/>
                  </a:lnTo>
                  <a:lnTo>
                    <a:pt x="16535" y="90411"/>
                  </a:lnTo>
                  <a:lnTo>
                    <a:pt x="57708" y="83794"/>
                  </a:lnTo>
                  <a:lnTo>
                    <a:pt x="59626" y="82829"/>
                  </a:lnTo>
                  <a:lnTo>
                    <a:pt x="62522" y="81508"/>
                  </a:lnTo>
                  <a:lnTo>
                    <a:pt x="66205" y="75958"/>
                  </a:lnTo>
                  <a:lnTo>
                    <a:pt x="61518" y="71907"/>
                  </a:lnTo>
                  <a:lnTo>
                    <a:pt x="43002" y="49098"/>
                  </a:lnTo>
                  <a:lnTo>
                    <a:pt x="33223" y="0"/>
                  </a:lnTo>
                  <a:close/>
                </a:path>
              </a:pathLst>
            </a:custGeom>
            <a:solidFill>
              <a:srgbClr val="C0C1B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0" name="object 91">
              <a:extLst>
                <a:ext uri="{FF2B5EF4-FFF2-40B4-BE49-F238E27FC236}">
                  <a16:creationId xmlns:a16="http://schemas.microsoft.com/office/drawing/2014/main" id="{987603B0-9455-7649-B123-77249E336F3C}"/>
                </a:ext>
              </a:extLst>
            </p:cNvPr>
            <p:cNvSpPr/>
            <p:nvPr/>
          </p:nvSpPr>
          <p:spPr>
            <a:xfrm>
              <a:off x="6363111" y="5035861"/>
              <a:ext cx="76682" cy="6171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1" name="object 92">
              <a:extLst>
                <a:ext uri="{FF2B5EF4-FFF2-40B4-BE49-F238E27FC236}">
                  <a16:creationId xmlns:a16="http://schemas.microsoft.com/office/drawing/2014/main" id="{EC539485-2109-F444-9F52-94BCB52B89AD}"/>
                </a:ext>
              </a:extLst>
            </p:cNvPr>
            <p:cNvSpPr/>
            <p:nvPr/>
          </p:nvSpPr>
          <p:spPr>
            <a:xfrm>
              <a:off x="5989204" y="5016551"/>
              <a:ext cx="468082" cy="71184"/>
            </a:xfrm>
            <a:custGeom>
              <a:avLst/>
              <a:gdLst/>
              <a:ahLst/>
              <a:cxnLst/>
              <a:rect l="l" t="t" r="r" b="b"/>
              <a:pathLst>
                <a:path w="332104" h="100329">
                  <a:moveTo>
                    <a:pt x="32233" y="0"/>
                  </a:moveTo>
                  <a:lnTo>
                    <a:pt x="12697" y="4737"/>
                  </a:lnTo>
                  <a:lnTo>
                    <a:pt x="0" y="13352"/>
                  </a:lnTo>
                  <a:lnTo>
                    <a:pt x="4607" y="17736"/>
                  </a:lnTo>
                  <a:lnTo>
                    <a:pt x="17644" y="19900"/>
                  </a:lnTo>
                  <a:lnTo>
                    <a:pt x="30235" y="21857"/>
                  </a:lnTo>
                  <a:lnTo>
                    <a:pt x="58214" y="37094"/>
                  </a:lnTo>
                  <a:lnTo>
                    <a:pt x="84334" y="60173"/>
                  </a:lnTo>
                  <a:lnTo>
                    <a:pt x="116089" y="83661"/>
                  </a:lnTo>
                  <a:lnTo>
                    <a:pt x="160969" y="100127"/>
                  </a:lnTo>
                  <a:lnTo>
                    <a:pt x="200476" y="99730"/>
                  </a:lnTo>
                  <a:lnTo>
                    <a:pt x="227962" y="85552"/>
                  </a:lnTo>
                  <a:lnTo>
                    <a:pt x="246828" y="67945"/>
                  </a:lnTo>
                  <a:lnTo>
                    <a:pt x="183004" y="67945"/>
                  </a:lnTo>
                  <a:lnTo>
                    <a:pt x="154280" y="66804"/>
                  </a:lnTo>
                  <a:lnTo>
                    <a:pt x="128429" y="58542"/>
                  </a:lnTo>
                  <a:lnTo>
                    <a:pt x="105430" y="43987"/>
                  </a:lnTo>
                  <a:lnTo>
                    <a:pt x="85265" y="23965"/>
                  </a:lnTo>
                  <a:lnTo>
                    <a:pt x="70429" y="10908"/>
                  </a:lnTo>
                  <a:lnTo>
                    <a:pt x="52114" y="2488"/>
                  </a:lnTo>
                  <a:lnTo>
                    <a:pt x="32233" y="0"/>
                  </a:lnTo>
                  <a:close/>
                </a:path>
                <a:path w="332104" h="100329">
                  <a:moveTo>
                    <a:pt x="296449" y="12244"/>
                  </a:moveTo>
                  <a:lnTo>
                    <a:pt x="279573" y="15026"/>
                  </a:lnTo>
                  <a:lnTo>
                    <a:pt x="264714" y="22611"/>
                  </a:lnTo>
                  <a:lnTo>
                    <a:pt x="236050" y="48096"/>
                  </a:lnTo>
                  <a:lnTo>
                    <a:pt x="219888" y="57880"/>
                  </a:lnTo>
                  <a:lnTo>
                    <a:pt x="202149" y="64531"/>
                  </a:lnTo>
                  <a:lnTo>
                    <a:pt x="183004" y="67945"/>
                  </a:lnTo>
                  <a:lnTo>
                    <a:pt x="246828" y="67945"/>
                  </a:lnTo>
                  <a:lnTo>
                    <a:pt x="282904" y="41969"/>
                  </a:lnTo>
                  <a:lnTo>
                    <a:pt x="326361" y="26175"/>
                  </a:lnTo>
                  <a:lnTo>
                    <a:pt x="331581" y="24054"/>
                  </a:lnTo>
                  <a:lnTo>
                    <a:pt x="331810" y="18720"/>
                  </a:lnTo>
                  <a:lnTo>
                    <a:pt x="326692" y="15723"/>
                  </a:lnTo>
                  <a:lnTo>
                    <a:pt x="316747" y="13983"/>
                  </a:lnTo>
                  <a:lnTo>
                    <a:pt x="296449" y="12244"/>
                  </a:lnTo>
                  <a:close/>
                </a:path>
              </a:pathLst>
            </a:custGeom>
            <a:solidFill>
              <a:srgbClr val="E1A45E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B582A226-96D7-A54E-BE0C-C6D7BE89766B}"/>
              </a:ext>
            </a:extLst>
          </p:cNvPr>
          <p:cNvGrpSpPr/>
          <p:nvPr/>
        </p:nvGrpSpPr>
        <p:grpSpPr>
          <a:xfrm>
            <a:off x="3310921" y="5066500"/>
            <a:ext cx="866078" cy="579700"/>
            <a:chOff x="2850953" y="4691384"/>
            <a:chExt cx="1087706" cy="506076"/>
          </a:xfrm>
        </p:grpSpPr>
        <p:sp>
          <p:nvSpPr>
            <p:cNvPr id="213" name="object 93">
              <a:extLst>
                <a:ext uri="{FF2B5EF4-FFF2-40B4-BE49-F238E27FC236}">
                  <a16:creationId xmlns:a16="http://schemas.microsoft.com/office/drawing/2014/main" id="{2467F9FD-D2A6-964E-972F-AEA62D99F0F1}"/>
                </a:ext>
              </a:extLst>
            </p:cNvPr>
            <p:cNvSpPr/>
            <p:nvPr/>
          </p:nvSpPr>
          <p:spPr>
            <a:xfrm>
              <a:off x="3566842" y="4855404"/>
              <a:ext cx="107918" cy="576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4" name="object 94">
              <a:extLst>
                <a:ext uri="{FF2B5EF4-FFF2-40B4-BE49-F238E27FC236}">
                  <a16:creationId xmlns:a16="http://schemas.microsoft.com/office/drawing/2014/main" id="{39F5E10B-0056-224E-B871-FA7282AD6D84}"/>
                </a:ext>
              </a:extLst>
            </p:cNvPr>
            <p:cNvSpPr/>
            <p:nvPr/>
          </p:nvSpPr>
          <p:spPr>
            <a:xfrm>
              <a:off x="3566878" y="4862226"/>
              <a:ext cx="94332" cy="4425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5" name="object 95">
              <a:extLst>
                <a:ext uri="{FF2B5EF4-FFF2-40B4-BE49-F238E27FC236}">
                  <a16:creationId xmlns:a16="http://schemas.microsoft.com/office/drawing/2014/main" id="{3F3B30EE-8200-BE43-9533-09F95934246F}"/>
                </a:ext>
              </a:extLst>
            </p:cNvPr>
            <p:cNvSpPr/>
            <p:nvPr/>
          </p:nvSpPr>
          <p:spPr>
            <a:xfrm>
              <a:off x="2887935" y="4867064"/>
              <a:ext cx="706151" cy="314472"/>
            </a:xfrm>
            <a:custGeom>
              <a:avLst/>
              <a:gdLst/>
              <a:ahLst/>
              <a:cxnLst/>
              <a:rect l="l" t="t" r="r" b="b"/>
              <a:pathLst>
                <a:path w="501014" h="443229">
                  <a:moveTo>
                    <a:pt x="403898" y="0"/>
                  </a:moveTo>
                  <a:lnTo>
                    <a:pt x="245666" y="73250"/>
                  </a:lnTo>
                  <a:lnTo>
                    <a:pt x="117395" y="142744"/>
                  </a:lnTo>
                  <a:lnTo>
                    <a:pt x="31401" y="194613"/>
                  </a:lnTo>
                  <a:lnTo>
                    <a:pt x="0" y="214985"/>
                  </a:lnTo>
                  <a:lnTo>
                    <a:pt x="11255" y="258424"/>
                  </a:lnTo>
                  <a:lnTo>
                    <a:pt x="29710" y="297646"/>
                  </a:lnTo>
                  <a:lnTo>
                    <a:pt x="48086" y="327510"/>
                  </a:lnTo>
                  <a:lnTo>
                    <a:pt x="59105" y="342874"/>
                  </a:lnTo>
                  <a:lnTo>
                    <a:pt x="69672" y="358580"/>
                  </a:lnTo>
                  <a:lnTo>
                    <a:pt x="91262" y="386222"/>
                  </a:lnTo>
                  <a:lnTo>
                    <a:pt x="121595" y="417194"/>
                  </a:lnTo>
                  <a:lnTo>
                    <a:pt x="158394" y="442887"/>
                  </a:lnTo>
                  <a:lnTo>
                    <a:pt x="262519" y="367820"/>
                  </a:lnTo>
                  <a:lnTo>
                    <a:pt x="332887" y="311175"/>
                  </a:lnTo>
                  <a:lnTo>
                    <a:pt x="401590" y="244490"/>
                  </a:lnTo>
                  <a:lnTo>
                    <a:pt x="500722" y="139306"/>
                  </a:lnTo>
                  <a:lnTo>
                    <a:pt x="500100" y="138722"/>
                  </a:lnTo>
                  <a:lnTo>
                    <a:pt x="476364" y="128844"/>
                  </a:lnTo>
                  <a:lnTo>
                    <a:pt x="455202" y="113439"/>
                  </a:lnTo>
                  <a:lnTo>
                    <a:pt x="421627" y="72651"/>
                  </a:lnTo>
                  <a:lnTo>
                    <a:pt x="405237" y="26492"/>
                  </a:lnTo>
                  <a:lnTo>
                    <a:pt x="404253" y="800"/>
                  </a:lnTo>
                  <a:lnTo>
                    <a:pt x="403898" y="0"/>
                  </a:lnTo>
                  <a:close/>
                </a:path>
              </a:pathLst>
            </a:custGeom>
            <a:solidFill>
              <a:srgbClr val="D9D9D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6" name="object 96">
              <a:extLst>
                <a:ext uri="{FF2B5EF4-FFF2-40B4-BE49-F238E27FC236}">
                  <a16:creationId xmlns:a16="http://schemas.microsoft.com/office/drawing/2014/main" id="{B747800A-48DF-804A-B0B9-17C39D81D6B8}"/>
                </a:ext>
              </a:extLst>
            </p:cNvPr>
            <p:cNvSpPr/>
            <p:nvPr/>
          </p:nvSpPr>
          <p:spPr>
            <a:xfrm>
              <a:off x="2898369" y="4875219"/>
              <a:ext cx="674539" cy="300226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7" name="object 97">
              <a:extLst>
                <a:ext uri="{FF2B5EF4-FFF2-40B4-BE49-F238E27FC236}">
                  <a16:creationId xmlns:a16="http://schemas.microsoft.com/office/drawing/2014/main" id="{7B39F366-0490-9B42-B029-4BC4BA03CECF}"/>
                </a:ext>
              </a:extLst>
            </p:cNvPr>
            <p:cNvSpPr/>
            <p:nvPr/>
          </p:nvSpPr>
          <p:spPr>
            <a:xfrm>
              <a:off x="3457741" y="4867425"/>
              <a:ext cx="160203" cy="98216"/>
            </a:xfrm>
            <a:custGeom>
              <a:avLst/>
              <a:gdLst/>
              <a:ahLst/>
              <a:cxnLst/>
              <a:rect l="l" t="t" r="r" b="b"/>
              <a:pathLst>
                <a:path w="113664" h="138429">
                  <a:moveTo>
                    <a:pt x="0" y="0"/>
                  </a:moveTo>
                  <a:lnTo>
                    <a:pt x="8020" y="51190"/>
                  </a:lnTo>
                  <a:lnTo>
                    <a:pt x="34538" y="96883"/>
                  </a:lnTo>
                  <a:lnTo>
                    <a:pt x="72085" y="128336"/>
                  </a:lnTo>
                  <a:lnTo>
                    <a:pt x="96100" y="138302"/>
                  </a:lnTo>
                  <a:lnTo>
                    <a:pt x="104122" y="113677"/>
                  </a:lnTo>
                  <a:lnTo>
                    <a:pt x="108600" y="97270"/>
                  </a:lnTo>
                  <a:lnTo>
                    <a:pt x="111159" y="81704"/>
                  </a:lnTo>
                  <a:lnTo>
                    <a:pt x="113423" y="59601"/>
                  </a:lnTo>
                  <a:lnTo>
                    <a:pt x="107206" y="56580"/>
                  </a:lnTo>
                  <a:lnTo>
                    <a:pt x="102830" y="53438"/>
                  </a:lnTo>
                  <a:lnTo>
                    <a:pt x="81560" y="18996"/>
                  </a:lnTo>
                  <a:lnTo>
                    <a:pt x="79781" y="11214"/>
                  </a:lnTo>
                  <a:lnTo>
                    <a:pt x="52126" y="5400"/>
                  </a:lnTo>
                  <a:lnTo>
                    <a:pt x="26389" y="1997"/>
                  </a:lnTo>
                  <a:lnTo>
                    <a:pt x="7402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8" name="object 98">
              <a:extLst>
                <a:ext uri="{FF2B5EF4-FFF2-40B4-BE49-F238E27FC236}">
                  <a16:creationId xmlns:a16="http://schemas.microsoft.com/office/drawing/2014/main" id="{925522D6-0566-DE42-A9F1-896C54573777}"/>
                </a:ext>
              </a:extLst>
            </p:cNvPr>
            <p:cNvSpPr/>
            <p:nvPr/>
          </p:nvSpPr>
          <p:spPr>
            <a:xfrm>
              <a:off x="3203170" y="4870624"/>
              <a:ext cx="403660" cy="8803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19" name="object 99">
              <a:extLst>
                <a:ext uri="{FF2B5EF4-FFF2-40B4-BE49-F238E27FC236}">
                  <a16:creationId xmlns:a16="http://schemas.microsoft.com/office/drawing/2014/main" id="{85CA6C9F-EFD0-2C4E-A1CD-F03B7FE018AD}"/>
                </a:ext>
              </a:extLst>
            </p:cNvPr>
            <p:cNvSpPr/>
            <p:nvPr/>
          </p:nvSpPr>
          <p:spPr>
            <a:xfrm>
              <a:off x="3623626" y="4854952"/>
              <a:ext cx="54595" cy="35592"/>
            </a:xfrm>
            <a:custGeom>
              <a:avLst/>
              <a:gdLst/>
              <a:ahLst/>
              <a:cxnLst/>
              <a:rect l="l" t="t" r="r" b="b"/>
              <a:pathLst>
                <a:path w="38735" h="50165">
                  <a:moveTo>
                    <a:pt x="6927" y="0"/>
                  </a:moveTo>
                  <a:lnTo>
                    <a:pt x="2129" y="485"/>
                  </a:lnTo>
                  <a:lnTo>
                    <a:pt x="0" y="4815"/>
                  </a:lnTo>
                  <a:lnTo>
                    <a:pt x="811" y="12022"/>
                  </a:lnTo>
                  <a:lnTo>
                    <a:pt x="24844" y="46615"/>
                  </a:lnTo>
                  <a:lnTo>
                    <a:pt x="31319" y="49886"/>
                  </a:lnTo>
                  <a:lnTo>
                    <a:pt x="36127" y="49393"/>
                  </a:lnTo>
                  <a:lnTo>
                    <a:pt x="38248" y="45064"/>
                  </a:lnTo>
                  <a:lnTo>
                    <a:pt x="37432" y="37860"/>
                  </a:lnTo>
                  <a:lnTo>
                    <a:pt x="13394" y="3276"/>
                  </a:lnTo>
                  <a:lnTo>
                    <a:pt x="6927" y="0"/>
                  </a:lnTo>
                  <a:close/>
                </a:path>
              </a:pathLst>
            </a:custGeom>
            <a:solidFill>
              <a:srgbClr val="E6E5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0" name="object 100">
              <a:extLst>
                <a:ext uri="{FF2B5EF4-FFF2-40B4-BE49-F238E27FC236}">
                  <a16:creationId xmlns:a16="http://schemas.microsoft.com/office/drawing/2014/main" id="{139FF07A-B3CA-E044-9A4F-464BBA2F7F29}"/>
                </a:ext>
              </a:extLst>
            </p:cNvPr>
            <p:cNvSpPr/>
            <p:nvPr/>
          </p:nvSpPr>
          <p:spPr>
            <a:xfrm>
              <a:off x="3633751" y="4859585"/>
              <a:ext cx="36693" cy="24329"/>
            </a:xfrm>
            <a:custGeom>
              <a:avLst/>
              <a:gdLst/>
              <a:ahLst/>
              <a:cxnLst/>
              <a:rect l="l" t="t" r="r" b="b"/>
              <a:pathLst>
                <a:path w="26035" h="34290">
                  <a:moveTo>
                    <a:pt x="4610" y="0"/>
                  </a:moveTo>
                  <a:lnTo>
                    <a:pt x="0" y="3187"/>
                  </a:lnTo>
                  <a:lnTo>
                    <a:pt x="2882" y="11341"/>
                  </a:lnTo>
                  <a:lnTo>
                    <a:pt x="14630" y="28232"/>
                  </a:lnTo>
                  <a:lnTo>
                    <a:pt x="21259" y="33769"/>
                  </a:lnTo>
                  <a:lnTo>
                    <a:pt x="25857" y="30568"/>
                  </a:lnTo>
                  <a:lnTo>
                    <a:pt x="22987" y="22440"/>
                  </a:lnTo>
                  <a:lnTo>
                    <a:pt x="11252" y="5549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C0C6C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1" name="object 101">
              <a:extLst>
                <a:ext uri="{FF2B5EF4-FFF2-40B4-BE49-F238E27FC236}">
                  <a16:creationId xmlns:a16="http://schemas.microsoft.com/office/drawing/2014/main" id="{CAD5A36E-DE87-FA4B-BD57-35CAE35683F8}"/>
                </a:ext>
              </a:extLst>
            </p:cNvPr>
            <p:cNvSpPr/>
            <p:nvPr/>
          </p:nvSpPr>
          <p:spPr>
            <a:xfrm>
              <a:off x="2850953" y="5014093"/>
              <a:ext cx="270289" cy="183367"/>
            </a:xfrm>
            <a:custGeom>
              <a:avLst/>
              <a:gdLst/>
              <a:ahLst/>
              <a:cxnLst/>
              <a:rect l="l" t="t" r="r" b="b"/>
              <a:pathLst>
                <a:path w="191769" h="258445">
                  <a:moveTo>
                    <a:pt x="22942" y="0"/>
                  </a:moveTo>
                  <a:lnTo>
                    <a:pt x="17376" y="622"/>
                  </a:lnTo>
                  <a:lnTo>
                    <a:pt x="10673" y="4504"/>
                  </a:lnTo>
                  <a:lnTo>
                    <a:pt x="0" y="12685"/>
                  </a:lnTo>
                  <a:lnTo>
                    <a:pt x="32221" y="113765"/>
                  </a:lnTo>
                  <a:lnTo>
                    <a:pt x="60747" y="173054"/>
                  </a:lnTo>
                  <a:lnTo>
                    <a:pt x="101584" y="213589"/>
                  </a:lnTo>
                  <a:lnTo>
                    <a:pt x="170738" y="258405"/>
                  </a:lnTo>
                  <a:lnTo>
                    <a:pt x="179676" y="255773"/>
                  </a:lnTo>
                  <a:lnTo>
                    <a:pt x="184800" y="252547"/>
                  </a:lnTo>
                  <a:lnTo>
                    <a:pt x="188044" y="246610"/>
                  </a:lnTo>
                  <a:lnTo>
                    <a:pt x="191338" y="235849"/>
                  </a:lnTo>
                  <a:lnTo>
                    <a:pt x="117268" y="179904"/>
                  </a:lnTo>
                  <a:lnTo>
                    <a:pt x="75793" y="136855"/>
                  </a:lnTo>
                  <a:lnTo>
                    <a:pt x="51806" y="84739"/>
                  </a:lnTo>
                  <a:lnTo>
                    <a:pt x="30200" y="1598"/>
                  </a:lnTo>
                  <a:lnTo>
                    <a:pt x="22942" y="0"/>
                  </a:lnTo>
                  <a:close/>
                </a:path>
              </a:pathLst>
            </a:custGeom>
            <a:solidFill>
              <a:srgbClr val="E6E5EB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2" name="object 102">
              <a:extLst>
                <a:ext uri="{FF2B5EF4-FFF2-40B4-BE49-F238E27FC236}">
                  <a16:creationId xmlns:a16="http://schemas.microsoft.com/office/drawing/2014/main" id="{E09BF8B8-94CF-204A-BE56-D4F7646B7B44}"/>
                </a:ext>
              </a:extLst>
            </p:cNvPr>
            <p:cNvSpPr/>
            <p:nvPr/>
          </p:nvSpPr>
          <p:spPr>
            <a:xfrm>
              <a:off x="2862588" y="5019984"/>
              <a:ext cx="246320" cy="17187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3" name="object 103">
              <a:extLst>
                <a:ext uri="{FF2B5EF4-FFF2-40B4-BE49-F238E27FC236}">
                  <a16:creationId xmlns:a16="http://schemas.microsoft.com/office/drawing/2014/main" id="{1AF0F451-3DE4-0442-93B7-B471DDB10981}"/>
                </a:ext>
              </a:extLst>
            </p:cNvPr>
            <p:cNvSpPr/>
            <p:nvPr/>
          </p:nvSpPr>
          <p:spPr>
            <a:xfrm>
              <a:off x="2868244" y="5030355"/>
              <a:ext cx="106379" cy="8543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4" name="object 104">
              <a:extLst>
                <a:ext uri="{FF2B5EF4-FFF2-40B4-BE49-F238E27FC236}">
                  <a16:creationId xmlns:a16="http://schemas.microsoft.com/office/drawing/2014/main" id="{8325F0C3-3E28-AE41-8A68-6471DC14C967}"/>
                </a:ext>
              </a:extLst>
            </p:cNvPr>
            <p:cNvSpPr/>
            <p:nvPr/>
          </p:nvSpPr>
          <p:spPr>
            <a:xfrm>
              <a:off x="3638836" y="4691384"/>
              <a:ext cx="299823" cy="188773"/>
            </a:xfrm>
            <a:custGeom>
              <a:avLst/>
              <a:gdLst/>
              <a:ahLst/>
              <a:cxnLst/>
              <a:rect l="l" t="t" r="r" b="b"/>
              <a:pathLst>
                <a:path w="212725" h="266065">
                  <a:moveTo>
                    <a:pt x="186521" y="0"/>
                  </a:moveTo>
                  <a:lnTo>
                    <a:pt x="135807" y="12460"/>
                  </a:lnTo>
                  <a:lnTo>
                    <a:pt x="101567" y="35052"/>
                  </a:lnTo>
                  <a:lnTo>
                    <a:pt x="71881" y="68528"/>
                  </a:lnTo>
                  <a:lnTo>
                    <a:pt x="67197" y="83804"/>
                  </a:lnTo>
                  <a:lnTo>
                    <a:pt x="68011" y="99541"/>
                  </a:lnTo>
                  <a:lnTo>
                    <a:pt x="97732" y="135074"/>
                  </a:lnTo>
                  <a:lnTo>
                    <a:pt x="131979" y="153753"/>
                  </a:lnTo>
                  <a:lnTo>
                    <a:pt x="139871" y="158521"/>
                  </a:lnTo>
                  <a:lnTo>
                    <a:pt x="146001" y="164603"/>
                  </a:lnTo>
                  <a:lnTo>
                    <a:pt x="148170" y="172377"/>
                  </a:lnTo>
                  <a:lnTo>
                    <a:pt x="145006" y="180392"/>
                  </a:lnTo>
                  <a:lnTo>
                    <a:pt x="138020" y="186577"/>
                  </a:lnTo>
                  <a:lnTo>
                    <a:pt x="129314" y="191202"/>
                  </a:lnTo>
                  <a:lnTo>
                    <a:pt x="120992" y="194538"/>
                  </a:lnTo>
                  <a:lnTo>
                    <a:pt x="79567" y="209275"/>
                  </a:lnTo>
                  <a:lnTo>
                    <a:pt x="59179" y="217228"/>
                  </a:lnTo>
                  <a:lnTo>
                    <a:pt x="39141" y="226631"/>
                  </a:lnTo>
                  <a:lnTo>
                    <a:pt x="18156" y="237404"/>
                  </a:lnTo>
                  <a:lnTo>
                    <a:pt x="5403" y="244340"/>
                  </a:lnTo>
                  <a:lnTo>
                    <a:pt x="0" y="248158"/>
                  </a:lnTo>
                  <a:lnTo>
                    <a:pt x="3568" y="255346"/>
                  </a:lnTo>
                  <a:lnTo>
                    <a:pt x="9855" y="262483"/>
                  </a:lnTo>
                  <a:lnTo>
                    <a:pt x="12738" y="265557"/>
                  </a:lnTo>
                  <a:lnTo>
                    <a:pt x="18236" y="263832"/>
                  </a:lnTo>
                  <a:lnTo>
                    <a:pt x="29565" y="258914"/>
                  </a:lnTo>
                  <a:lnTo>
                    <a:pt x="47878" y="250634"/>
                  </a:lnTo>
                  <a:lnTo>
                    <a:pt x="60631" y="246189"/>
                  </a:lnTo>
                  <a:lnTo>
                    <a:pt x="73544" y="242223"/>
                  </a:lnTo>
                  <a:lnTo>
                    <a:pt x="86607" y="238786"/>
                  </a:lnTo>
                  <a:lnTo>
                    <a:pt x="99809" y="235927"/>
                  </a:lnTo>
                  <a:lnTo>
                    <a:pt x="132894" y="230095"/>
                  </a:lnTo>
                  <a:lnTo>
                    <a:pt x="149388" y="225837"/>
                  </a:lnTo>
                  <a:lnTo>
                    <a:pt x="187604" y="206676"/>
                  </a:lnTo>
                  <a:lnTo>
                    <a:pt x="212380" y="167170"/>
                  </a:lnTo>
                  <a:lnTo>
                    <a:pt x="211587" y="155430"/>
                  </a:lnTo>
                  <a:lnTo>
                    <a:pt x="188633" y="115049"/>
                  </a:lnTo>
                  <a:lnTo>
                    <a:pt x="183299" y="107872"/>
                  </a:lnTo>
                  <a:lnTo>
                    <a:pt x="178966" y="100341"/>
                  </a:lnTo>
                  <a:lnTo>
                    <a:pt x="176165" y="92198"/>
                  </a:lnTo>
                  <a:lnTo>
                    <a:pt x="175425" y="83185"/>
                  </a:lnTo>
                  <a:lnTo>
                    <a:pt x="176905" y="71841"/>
                  </a:lnTo>
                  <a:lnTo>
                    <a:pt x="180028" y="61267"/>
                  </a:lnTo>
                  <a:lnTo>
                    <a:pt x="184533" y="51155"/>
                  </a:lnTo>
                  <a:lnTo>
                    <a:pt x="190157" y="41198"/>
                  </a:lnTo>
                  <a:lnTo>
                    <a:pt x="195300" y="34038"/>
                  </a:lnTo>
                  <a:lnTo>
                    <a:pt x="201777" y="24761"/>
                  </a:lnTo>
                  <a:lnTo>
                    <a:pt x="206216" y="15156"/>
                  </a:lnTo>
                  <a:lnTo>
                    <a:pt x="205244" y="7010"/>
                  </a:lnTo>
                  <a:lnTo>
                    <a:pt x="197379" y="1557"/>
                  </a:lnTo>
                  <a:lnTo>
                    <a:pt x="186521" y="0"/>
                  </a:lnTo>
                  <a:close/>
                </a:path>
              </a:pathLst>
            </a:custGeom>
            <a:solidFill>
              <a:srgbClr val="D6D2E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5" name="object 105">
              <a:extLst>
                <a:ext uri="{FF2B5EF4-FFF2-40B4-BE49-F238E27FC236}">
                  <a16:creationId xmlns:a16="http://schemas.microsoft.com/office/drawing/2014/main" id="{A144388A-8B23-F543-B4D7-42A4D05F0463}"/>
                </a:ext>
              </a:extLst>
            </p:cNvPr>
            <p:cNvSpPr/>
            <p:nvPr/>
          </p:nvSpPr>
          <p:spPr>
            <a:xfrm>
              <a:off x="3650685" y="4695928"/>
              <a:ext cx="278504" cy="178732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6" name="object 106">
              <a:extLst>
                <a:ext uri="{FF2B5EF4-FFF2-40B4-BE49-F238E27FC236}">
                  <a16:creationId xmlns:a16="http://schemas.microsoft.com/office/drawing/2014/main" id="{86E8C4F5-7421-254F-B266-746F1DD12852}"/>
                </a:ext>
              </a:extLst>
            </p:cNvPr>
            <p:cNvSpPr/>
            <p:nvPr/>
          </p:nvSpPr>
          <p:spPr>
            <a:xfrm>
              <a:off x="3077726" y="4929109"/>
              <a:ext cx="385092" cy="15617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7" name="object 107">
              <a:extLst>
                <a:ext uri="{FF2B5EF4-FFF2-40B4-BE49-F238E27FC236}">
                  <a16:creationId xmlns:a16="http://schemas.microsoft.com/office/drawing/2014/main" id="{0094EF3C-6FCA-4945-B13B-B7F339D225D1}"/>
                </a:ext>
              </a:extLst>
            </p:cNvPr>
            <p:cNvSpPr/>
            <p:nvPr/>
          </p:nvSpPr>
          <p:spPr>
            <a:xfrm>
              <a:off x="3761033" y="4710325"/>
              <a:ext cx="116049" cy="7939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28" name="object 108">
              <a:extLst>
                <a:ext uri="{FF2B5EF4-FFF2-40B4-BE49-F238E27FC236}">
                  <a16:creationId xmlns:a16="http://schemas.microsoft.com/office/drawing/2014/main" id="{3AF4BE20-3519-D549-BE90-219E12E85546}"/>
                </a:ext>
              </a:extLst>
            </p:cNvPr>
            <p:cNvSpPr/>
            <p:nvPr/>
          </p:nvSpPr>
          <p:spPr>
            <a:xfrm>
              <a:off x="3781355" y="4810504"/>
              <a:ext cx="88605" cy="36043"/>
            </a:xfrm>
            <a:custGeom>
              <a:avLst/>
              <a:gdLst/>
              <a:ahLst/>
              <a:cxnLst/>
              <a:rect l="l" t="t" r="r" b="b"/>
              <a:pathLst>
                <a:path w="62864" h="50800">
                  <a:moveTo>
                    <a:pt x="54876" y="0"/>
                  </a:moveTo>
                  <a:lnTo>
                    <a:pt x="24989" y="32130"/>
                  </a:lnTo>
                  <a:lnTo>
                    <a:pt x="17687" y="34609"/>
                  </a:lnTo>
                  <a:lnTo>
                    <a:pt x="10591" y="37347"/>
                  </a:lnTo>
                  <a:lnTo>
                    <a:pt x="4394" y="41122"/>
                  </a:lnTo>
                  <a:lnTo>
                    <a:pt x="0" y="44767"/>
                  </a:lnTo>
                  <a:lnTo>
                    <a:pt x="3886" y="50444"/>
                  </a:lnTo>
                  <a:lnTo>
                    <a:pt x="14363" y="49987"/>
                  </a:lnTo>
                  <a:lnTo>
                    <a:pt x="20294" y="46570"/>
                  </a:lnTo>
                  <a:lnTo>
                    <a:pt x="31534" y="41910"/>
                  </a:lnTo>
                  <a:lnTo>
                    <a:pt x="60481" y="16331"/>
                  </a:lnTo>
                  <a:lnTo>
                    <a:pt x="62636" y="2095"/>
                  </a:lnTo>
                  <a:lnTo>
                    <a:pt x="5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3592AC26-2BEC-924E-89B5-A26DEB6280C4}"/>
              </a:ext>
            </a:extLst>
          </p:cNvPr>
          <p:cNvGrpSpPr/>
          <p:nvPr/>
        </p:nvGrpSpPr>
        <p:grpSpPr>
          <a:xfrm>
            <a:off x="1859105" y="4949513"/>
            <a:ext cx="1095047" cy="667410"/>
            <a:chOff x="1280988" y="4581229"/>
            <a:chExt cx="1375267" cy="620050"/>
          </a:xfrm>
        </p:grpSpPr>
        <p:sp>
          <p:nvSpPr>
            <p:cNvPr id="230" name="object 24">
              <a:extLst>
                <a:ext uri="{FF2B5EF4-FFF2-40B4-BE49-F238E27FC236}">
                  <a16:creationId xmlns:a16="http://schemas.microsoft.com/office/drawing/2014/main" id="{3FAA427F-4B12-2841-9128-F4FD4D9C12CC}"/>
                </a:ext>
              </a:extLst>
            </p:cNvPr>
            <p:cNvSpPr/>
            <p:nvPr/>
          </p:nvSpPr>
          <p:spPr>
            <a:xfrm>
              <a:off x="1280988" y="4592059"/>
              <a:ext cx="1375267" cy="41732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1" name="object 25">
              <a:extLst>
                <a:ext uri="{FF2B5EF4-FFF2-40B4-BE49-F238E27FC236}">
                  <a16:creationId xmlns:a16="http://schemas.microsoft.com/office/drawing/2014/main" id="{122586FA-CAE1-6045-9021-6809EED62E34}"/>
                </a:ext>
              </a:extLst>
            </p:cNvPr>
            <p:cNvSpPr/>
            <p:nvPr/>
          </p:nvSpPr>
          <p:spPr>
            <a:xfrm>
              <a:off x="1481609" y="4884563"/>
              <a:ext cx="974650" cy="125248"/>
            </a:xfrm>
            <a:custGeom>
              <a:avLst/>
              <a:gdLst/>
              <a:ahLst/>
              <a:cxnLst/>
              <a:rect l="l" t="t" r="r" b="b"/>
              <a:pathLst>
                <a:path w="691514" h="176529">
                  <a:moveTo>
                    <a:pt x="0" y="158800"/>
                  </a:moveTo>
                  <a:lnTo>
                    <a:pt x="23651" y="166149"/>
                  </a:lnTo>
                  <a:lnTo>
                    <a:pt x="48107" y="171519"/>
                  </a:lnTo>
                  <a:lnTo>
                    <a:pt x="73275" y="174813"/>
                  </a:lnTo>
                  <a:lnTo>
                    <a:pt x="99065" y="175933"/>
                  </a:lnTo>
                  <a:lnTo>
                    <a:pt x="149510" y="171619"/>
                  </a:lnTo>
                  <a:lnTo>
                    <a:pt x="183453" y="162746"/>
                  </a:lnTo>
                  <a:lnTo>
                    <a:pt x="68144" y="162746"/>
                  </a:lnTo>
                  <a:lnTo>
                    <a:pt x="33358" y="162311"/>
                  </a:lnTo>
                  <a:lnTo>
                    <a:pt x="9665" y="160219"/>
                  </a:lnTo>
                  <a:lnTo>
                    <a:pt x="0" y="158800"/>
                  </a:lnTo>
                  <a:close/>
                </a:path>
                <a:path w="691514" h="176529">
                  <a:moveTo>
                    <a:pt x="374276" y="42290"/>
                  </a:moveTo>
                  <a:lnTo>
                    <a:pt x="345530" y="42290"/>
                  </a:lnTo>
                  <a:lnTo>
                    <a:pt x="374846" y="80121"/>
                  </a:lnTo>
                  <a:lnTo>
                    <a:pt x="409827" y="112690"/>
                  </a:lnTo>
                  <a:lnTo>
                    <a:pt x="449754" y="139277"/>
                  </a:lnTo>
                  <a:lnTo>
                    <a:pt x="493906" y="159161"/>
                  </a:lnTo>
                  <a:lnTo>
                    <a:pt x="541565" y="171619"/>
                  </a:lnTo>
                  <a:lnTo>
                    <a:pt x="592011" y="175933"/>
                  </a:lnTo>
                  <a:lnTo>
                    <a:pt x="617800" y="174813"/>
                  </a:lnTo>
                  <a:lnTo>
                    <a:pt x="642965" y="171519"/>
                  </a:lnTo>
                  <a:lnTo>
                    <a:pt x="667419" y="166149"/>
                  </a:lnTo>
                  <a:lnTo>
                    <a:pt x="678373" y="162746"/>
                  </a:lnTo>
                  <a:lnTo>
                    <a:pt x="622924" y="162746"/>
                  </a:lnTo>
                  <a:lnTo>
                    <a:pt x="579978" y="159192"/>
                  </a:lnTo>
                  <a:lnTo>
                    <a:pt x="531807" y="149318"/>
                  </a:lnTo>
                  <a:lnTo>
                    <a:pt x="481343" y="130793"/>
                  </a:lnTo>
                  <a:lnTo>
                    <a:pt x="431519" y="101285"/>
                  </a:lnTo>
                  <a:lnTo>
                    <a:pt x="385271" y="58465"/>
                  </a:lnTo>
                  <a:lnTo>
                    <a:pt x="374276" y="42290"/>
                  </a:lnTo>
                  <a:close/>
                </a:path>
                <a:path w="691514" h="176529">
                  <a:moveTo>
                    <a:pt x="345530" y="0"/>
                  </a:moveTo>
                  <a:lnTo>
                    <a:pt x="305792" y="58465"/>
                  </a:lnTo>
                  <a:lnTo>
                    <a:pt x="259546" y="101285"/>
                  </a:lnTo>
                  <a:lnTo>
                    <a:pt x="209724" y="130793"/>
                  </a:lnTo>
                  <a:lnTo>
                    <a:pt x="159261" y="149318"/>
                  </a:lnTo>
                  <a:lnTo>
                    <a:pt x="111089" y="159192"/>
                  </a:lnTo>
                  <a:lnTo>
                    <a:pt x="68144" y="162746"/>
                  </a:lnTo>
                  <a:lnTo>
                    <a:pt x="183453" y="162746"/>
                  </a:lnTo>
                  <a:lnTo>
                    <a:pt x="241318" y="139277"/>
                  </a:lnTo>
                  <a:lnTo>
                    <a:pt x="281241" y="112690"/>
                  </a:lnTo>
                  <a:lnTo>
                    <a:pt x="316219" y="80121"/>
                  </a:lnTo>
                  <a:lnTo>
                    <a:pt x="345530" y="42290"/>
                  </a:lnTo>
                  <a:lnTo>
                    <a:pt x="374276" y="42290"/>
                  </a:lnTo>
                  <a:lnTo>
                    <a:pt x="345530" y="0"/>
                  </a:lnTo>
                  <a:close/>
                </a:path>
                <a:path w="691514" h="176529">
                  <a:moveTo>
                    <a:pt x="691071" y="158800"/>
                  </a:moveTo>
                  <a:lnTo>
                    <a:pt x="681404" y="160219"/>
                  </a:lnTo>
                  <a:lnTo>
                    <a:pt x="657710" y="162311"/>
                  </a:lnTo>
                  <a:lnTo>
                    <a:pt x="622924" y="162746"/>
                  </a:lnTo>
                  <a:lnTo>
                    <a:pt x="678373" y="162746"/>
                  </a:lnTo>
                  <a:lnTo>
                    <a:pt x="691071" y="158800"/>
                  </a:lnTo>
                  <a:close/>
                </a:path>
              </a:pathLst>
            </a:custGeom>
            <a:solidFill>
              <a:srgbClr val="F6D1A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2" name="object 26">
              <a:extLst>
                <a:ext uri="{FF2B5EF4-FFF2-40B4-BE49-F238E27FC236}">
                  <a16:creationId xmlns:a16="http://schemas.microsoft.com/office/drawing/2014/main" id="{C1DB667A-F878-6C4D-ABE0-A5C619428914}"/>
                </a:ext>
              </a:extLst>
            </p:cNvPr>
            <p:cNvSpPr/>
            <p:nvPr/>
          </p:nvSpPr>
          <p:spPr>
            <a:xfrm>
              <a:off x="1390881" y="4581229"/>
              <a:ext cx="1156332" cy="213102"/>
            </a:xfrm>
            <a:custGeom>
              <a:avLst/>
              <a:gdLst/>
              <a:ahLst/>
              <a:cxnLst/>
              <a:rect l="l" t="t" r="r" b="b"/>
              <a:pathLst>
                <a:path w="820419" h="300354">
                  <a:moveTo>
                    <a:pt x="819819" y="0"/>
                  </a:moveTo>
                  <a:lnTo>
                    <a:pt x="819819" y="300342"/>
                  </a:lnTo>
                  <a:lnTo>
                    <a:pt x="0" y="300342"/>
                  </a:lnTo>
                  <a:lnTo>
                    <a:pt x="0" y="0"/>
                  </a:lnTo>
                  <a:lnTo>
                    <a:pt x="819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3" name="object 109">
              <a:extLst>
                <a:ext uri="{FF2B5EF4-FFF2-40B4-BE49-F238E27FC236}">
                  <a16:creationId xmlns:a16="http://schemas.microsoft.com/office/drawing/2014/main" id="{2AB3B9A6-0378-224D-93FE-38A0F33B635D}"/>
                </a:ext>
              </a:extLst>
            </p:cNvPr>
            <p:cNvSpPr/>
            <p:nvPr/>
          </p:nvSpPr>
          <p:spPr>
            <a:xfrm>
              <a:off x="1880832" y="4993979"/>
              <a:ext cx="168259" cy="207245"/>
            </a:xfrm>
            <a:custGeom>
              <a:avLst/>
              <a:gdLst/>
              <a:ahLst/>
              <a:cxnLst/>
              <a:rect l="l" t="t" r="r" b="b"/>
              <a:pathLst>
                <a:path w="119380" h="292100">
                  <a:moveTo>
                    <a:pt x="62318" y="25"/>
                  </a:moveTo>
                  <a:lnTo>
                    <a:pt x="54256" y="6487"/>
                  </a:lnTo>
                  <a:lnTo>
                    <a:pt x="37561" y="26076"/>
                  </a:lnTo>
                  <a:lnTo>
                    <a:pt x="19126" y="61747"/>
                  </a:lnTo>
                  <a:lnTo>
                    <a:pt x="5905" y="116433"/>
                  </a:lnTo>
                  <a:lnTo>
                    <a:pt x="0" y="169069"/>
                  </a:lnTo>
                  <a:lnTo>
                    <a:pt x="1000" y="204863"/>
                  </a:lnTo>
                  <a:lnTo>
                    <a:pt x="11577" y="240238"/>
                  </a:lnTo>
                  <a:lnTo>
                    <a:pt x="34404" y="291617"/>
                  </a:lnTo>
                  <a:lnTo>
                    <a:pt x="90169" y="291617"/>
                  </a:lnTo>
                  <a:lnTo>
                    <a:pt x="96210" y="276719"/>
                  </a:lnTo>
                  <a:lnTo>
                    <a:pt x="108653" y="237291"/>
                  </a:lnTo>
                  <a:lnTo>
                    <a:pt x="118978" y="181230"/>
                  </a:lnTo>
                  <a:lnTo>
                    <a:pt x="118668" y="116433"/>
                  </a:lnTo>
                  <a:lnTo>
                    <a:pt x="105452" y="61747"/>
                  </a:lnTo>
                  <a:lnTo>
                    <a:pt x="87017" y="26076"/>
                  </a:lnTo>
                  <a:lnTo>
                    <a:pt x="70319" y="6487"/>
                  </a:lnTo>
                  <a:lnTo>
                    <a:pt x="62318" y="50"/>
                  </a:lnTo>
                  <a:close/>
                </a:path>
                <a:path w="119380" h="292100">
                  <a:moveTo>
                    <a:pt x="62255" y="0"/>
                  </a:moveTo>
                  <a:close/>
                </a:path>
                <a:path w="119380" h="292100">
                  <a:moveTo>
                    <a:pt x="62318" y="0"/>
                  </a:move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4" name="object 110">
              <a:extLst>
                <a:ext uri="{FF2B5EF4-FFF2-40B4-BE49-F238E27FC236}">
                  <a16:creationId xmlns:a16="http://schemas.microsoft.com/office/drawing/2014/main" id="{559E7131-A749-B646-B2BF-0DE5E1B5FB1E}"/>
                </a:ext>
              </a:extLst>
            </p:cNvPr>
            <p:cNvSpPr/>
            <p:nvPr/>
          </p:nvSpPr>
          <p:spPr>
            <a:xfrm>
              <a:off x="1974735" y="4996286"/>
              <a:ext cx="74285" cy="204993"/>
            </a:xfrm>
            <a:custGeom>
              <a:avLst/>
              <a:gdLst/>
              <a:ahLst/>
              <a:cxnLst/>
              <a:rect l="l" t="t" r="r" b="b"/>
              <a:pathLst>
                <a:path w="52705" h="288925">
                  <a:moveTo>
                    <a:pt x="0" y="0"/>
                  </a:moveTo>
                  <a:lnTo>
                    <a:pt x="3949" y="7177"/>
                  </a:lnTo>
                  <a:lnTo>
                    <a:pt x="12930" y="29326"/>
                  </a:lnTo>
                  <a:lnTo>
                    <a:pt x="22713" y="67483"/>
                  </a:lnTo>
                  <a:lnTo>
                    <a:pt x="29072" y="122683"/>
                  </a:lnTo>
                  <a:lnTo>
                    <a:pt x="27778" y="195965"/>
                  </a:lnTo>
                  <a:lnTo>
                    <a:pt x="14605" y="288366"/>
                  </a:lnTo>
                  <a:lnTo>
                    <a:pt x="23545" y="288366"/>
                  </a:lnTo>
                  <a:lnTo>
                    <a:pt x="29586" y="273468"/>
                  </a:lnTo>
                  <a:lnTo>
                    <a:pt x="42029" y="234040"/>
                  </a:lnTo>
                  <a:lnTo>
                    <a:pt x="52354" y="177979"/>
                  </a:lnTo>
                  <a:lnTo>
                    <a:pt x="52044" y="113182"/>
                  </a:lnTo>
                  <a:lnTo>
                    <a:pt x="41689" y="66531"/>
                  </a:lnTo>
                  <a:lnTo>
                    <a:pt x="26941" y="33221"/>
                  </a:lnTo>
                  <a:lnTo>
                    <a:pt x="11734" y="11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2B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35" name="object 111">
              <a:extLst>
                <a:ext uri="{FF2B5EF4-FFF2-40B4-BE49-F238E27FC236}">
                  <a16:creationId xmlns:a16="http://schemas.microsoft.com/office/drawing/2014/main" id="{F9DA220E-52BB-7045-948D-135AD29720FC}"/>
                </a:ext>
              </a:extLst>
            </p:cNvPr>
            <p:cNvSpPr/>
            <p:nvPr/>
          </p:nvSpPr>
          <p:spPr>
            <a:xfrm>
              <a:off x="1911137" y="5010163"/>
              <a:ext cx="43674" cy="11131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sp>
        <p:nvSpPr>
          <p:cNvPr id="236" name="object 112">
            <a:extLst>
              <a:ext uri="{FF2B5EF4-FFF2-40B4-BE49-F238E27FC236}">
                <a16:creationId xmlns:a16="http://schemas.microsoft.com/office/drawing/2014/main" id="{4B3D1C95-5008-C645-A91C-C2B58FFBB27D}"/>
              </a:ext>
            </a:extLst>
          </p:cNvPr>
          <p:cNvSpPr txBox="1"/>
          <p:nvPr/>
        </p:nvSpPr>
        <p:spPr>
          <a:xfrm>
            <a:off x="1946132" y="6072938"/>
            <a:ext cx="1185069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항문에 넣는 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237" name="object 113">
            <a:extLst>
              <a:ext uri="{FF2B5EF4-FFF2-40B4-BE49-F238E27FC236}">
                <a16:creationId xmlns:a16="http://schemas.microsoft.com/office/drawing/2014/main" id="{7459C609-7B50-2049-89C3-ECE6650FDF15}"/>
              </a:ext>
            </a:extLst>
          </p:cNvPr>
          <p:cNvSpPr txBox="1"/>
          <p:nvPr/>
        </p:nvSpPr>
        <p:spPr>
          <a:xfrm>
            <a:off x="3350483" y="6086578"/>
            <a:ext cx="899406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바르는 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238" name="object 114">
            <a:extLst>
              <a:ext uri="{FF2B5EF4-FFF2-40B4-BE49-F238E27FC236}">
                <a16:creationId xmlns:a16="http://schemas.microsoft.com/office/drawing/2014/main" id="{A611CA67-7A61-1841-81B1-028DC7369A87}"/>
              </a:ext>
            </a:extLst>
          </p:cNvPr>
          <p:cNvSpPr txBox="1"/>
          <p:nvPr/>
        </p:nvSpPr>
        <p:spPr>
          <a:xfrm>
            <a:off x="4663417" y="6086578"/>
            <a:ext cx="975367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눈에 넣는 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239" name="object 115">
            <a:extLst>
              <a:ext uri="{FF2B5EF4-FFF2-40B4-BE49-F238E27FC236}">
                <a16:creationId xmlns:a16="http://schemas.microsoft.com/office/drawing/2014/main" id="{B489E9AB-948A-1244-A042-1D8F9A81A4FC}"/>
              </a:ext>
            </a:extLst>
          </p:cNvPr>
          <p:cNvSpPr txBox="1"/>
          <p:nvPr/>
        </p:nvSpPr>
        <p:spPr>
          <a:xfrm>
            <a:off x="6078556" y="6072938"/>
            <a:ext cx="1475870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코에 뿌리는 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sp>
        <p:nvSpPr>
          <p:cNvPr id="240" name="object 116">
            <a:extLst>
              <a:ext uri="{FF2B5EF4-FFF2-40B4-BE49-F238E27FC236}">
                <a16:creationId xmlns:a16="http://schemas.microsoft.com/office/drawing/2014/main" id="{79CDFE63-1376-BD4C-A633-0AEA344B7260}"/>
              </a:ext>
            </a:extLst>
          </p:cNvPr>
          <p:cNvSpPr txBox="1"/>
          <p:nvPr/>
        </p:nvSpPr>
        <p:spPr>
          <a:xfrm>
            <a:off x="7687469" y="6066365"/>
            <a:ext cx="975367" cy="231618"/>
          </a:xfrm>
          <a:prstGeom prst="rect">
            <a:avLst/>
          </a:prstGeom>
        </p:spPr>
        <p:txBody>
          <a:bodyPr vert="horz" wrap="square" lIns="0" tIns="16018" rIns="0" bIns="0" rtlCol="0">
            <a:spAutoFit/>
          </a:bodyPr>
          <a:lstStyle/>
          <a:p>
            <a:pPr marL="16019">
              <a:spcBef>
                <a:spcPts val="126"/>
              </a:spcBef>
            </a:pPr>
            <a:r>
              <a:rPr sz="1400" dirty="0">
                <a:solidFill>
                  <a:srgbClr val="595857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  <a:cs typeface="Malgun Gothic"/>
              </a:rPr>
              <a:t>붙이는 약</a:t>
            </a:r>
            <a:endParaRPr sz="1400" dirty="0">
              <a:latin typeface="NanumBarunGothic" panose="020B0603020101020101" pitchFamily="34" charset="-127"/>
              <a:ea typeface="NanumBarunGothic" panose="020B0603020101020101" pitchFamily="34" charset="-127"/>
              <a:cs typeface="Malgun Gothic"/>
            </a:endParaRPr>
          </a:p>
        </p:txBody>
      </p: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79D90909-47E6-164C-9D84-AF27A9D683EB}"/>
              </a:ext>
            </a:extLst>
          </p:cNvPr>
          <p:cNvGrpSpPr/>
          <p:nvPr/>
        </p:nvGrpSpPr>
        <p:grpSpPr>
          <a:xfrm>
            <a:off x="7684435" y="4972050"/>
            <a:ext cx="928260" cy="728084"/>
            <a:chOff x="7195030" y="4581229"/>
            <a:chExt cx="1165800" cy="742427"/>
          </a:xfrm>
        </p:grpSpPr>
        <p:sp>
          <p:nvSpPr>
            <p:cNvPr id="242" name="object 28">
              <a:extLst>
                <a:ext uri="{FF2B5EF4-FFF2-40B4-BE49-F238E27FC236}">
                  <a16:creationId xmlns:a16="http://schemas.microsoft.com/office/drawing/2014/main" id="{2468A81C-5516-9E4E-98EA-6CBBF1ADA1F9}"/>
                </a:ext>
              </a:extLst>
            </p:cNvPr>
            <p:cNvSpPr/>
            <p:nvPr/>
          </p:nvSpPr>
          <p:spPr>
            <a:xfrm>
              <a:off x="7393833" y="4581229"/>
              <a:ext cx="704100" cy="53350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3" name="object 29">
              <a:extLst>
                <a:ext uri="{FF2B5EF4-FFF2-40B4-BE49-F238E27FC236}">
                  <a16:creationId xmlns:a16="http://schemas.microsoft.com/office/drawing/2014/main" id="{9920AD73-88F7-974D-96C0-430687803071}"/>
                </a:ext>
              </a:extLst>
            </p:cNvPr>
            <p:cNvSpPr/>
            <p:nvPr/>
          </p:nvSpPr>
          <p:spPr>
            <a:xfrm>
              <a:off x="7450602" y="4769443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4" name="object 30">
              <a:extLst>
                <a:ext uri="{FF2B5EF4-FFF2-40B4-BE49-F238E27FC236}">
                  <a16:creationId xmlns:a16="http://schemas.microsoft.com/office/drawing/2014/main" id="{8CF3C847-355B-6C4A-BB34-4923BE782DB4}"/>
                </a:ext>
              </a:extLst>
            </p:cNvPr>
            <p:cNvSpPr/>
            <p:nvPr/>
          </p:nvSpPr>
          <p:spPr>
            <a:xfrm>
              <a:off x="7530096" y="4771525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75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88"/>
                  </a:lnTo>
                  <a:lnTo>
                    <a:pt x="1841" y="8229"/>
                  </a:lnTo>
                  <a:lnTo>
                    <a:pt x="6375" y="8229"/>
                  </a:lnTo>
                  <a:lnTo>
                    <a:pt x="8229" y="6388"/>
                  </a:lnTo>
                  <a:lnTo>
                    <a:pt x="8229" y="1841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5" name="object 31">
              <a:extLst>
                <a:ext uri="{FF2B5EF4-FFF2-40B4-BE49-F238E27FC236}">
                  <a16:creationId xmlns:a16="http://schemas.microsoft.com/office/drawing/2014/main" id="{70736653-9C43-FC44-8953-4CF8FAC3272F}"/>
                </a:ext>
              </a:extLst>
            </p:cNvPr>
            <p:cNvSpPr/>
            <p:nvPr/>
          </p:nvSpPr>
          <p:spPr>
            <a:xfrm>
              <a:off x="7601302" y="4774443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75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88"/>
                  </a:lnTo>
                  <a:lnTo>
                    <a:pt x="1841" y="8216"/>
                  </a:lnTo>
                  <a:lnTo>
                    <a:pt x="6375" y="8216"/>
                  </a:lnTo>
                  <a:lnTo>
                    <a:pt x="8216" y="6388"/>
                  </a:lnTo>
                  <a:lnTo>
                    <a:pt x="8216" y="1841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6" name="object 32">
              <a:extLst>
                <a:ext uri="{FF2B5EF4-FFF2-40B4-BE49-F238E27FC236}">
                  <a16:creationId xmlns:a16="http://schemas.microsoft.com/office/drawing/2014/main" id="{4F56D8F5-94E6-F64D-8303-A0A223D725FC}"/>
                </a:ext>
              </a:extLst>
            </p:cNvPr>
            <p:cNvSpPr/>
            <p:nvPr/>
          </p:nvSpPr>
          <p:spPr>
            <a:xfrm>
              <a:off x="7677465" y="4778192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88"/>
                  </a:lnTo>
                  <a:lnTo>
                    <a:pt x="1841" y="8229"/>
                  </a:lnTo>
                  <a:lnTo>
                    <a:pt x="6388" y="8229"/>
                  </a:lnTo>
                  <a:lnTo>
                    <a:pt x="8229" y="6388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7" name="object 33">
              <a:extLst>
                <a:ext uri="{FF2B5EF4-FFF2-40B4-BE49-F238E27FC236}">
                  <a16:creationId xmlns:a16="http://schemas.microsoft.com/office/drawing/2014/main" id="{C7D7164B-5AE2-E942-965C-97949667DAD3}"/>
                </a:ext>
              </a:extLst>
            </p:cNvPr>
            <p:cNvSpPr/>
            <p:nvPr/>
          </p:nvSpPr>
          <p:spPr>
            <a:xfrm>
              <a:off x="7483735" y="4810288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75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75" y="8216"/>
                  </a:lnTo>
                  <a:lnTo>
                    <a:pt x="8216" y="6375"/>
                  </a:lnTo>
                  <a:lnTo>
                    <a:pt x="8216" y="1841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8" name="object 34">
              <a:extLst>
                <a:ext uri="{FF2B5EF4-FFF2-40B4-BE49-F238E27FC236}">
                  <a16:creationId xmlns:a16="http://schemas.microsoft.com/office/drawing/2014/main" id="{1B33FA63-B9B2-F444-BA6E-14BD6FAF8B01}"/>
                </a:ext>
              </a:extLst>
            </p:cNvPr>
            <p:cNvSpPr/>
            <p:nvPr/>
          </p:nvSpPr>
          <p:spPr>
            <a:xfrm>
              <a:off x="7563210" y="4812370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88"/>
                  </a:lnTo>
                  <a:lnTo>
                    <a:pt x="1841" y="8229"/>
                  </a:lnTo>
                  <a:lnTo>
                    <a:pt x="6388" y="8229"/>
                  </a:lnTo>
                  <a:lnTo>
                    <a:pt x="8229" y="6388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49" name="object 35">
              <a:extLst>
                <a:ext uri="{FF2B5EF4-FFF2-40B4-BE49-F238E27FC236}">
                  <a16:creationId xmlns:a16="http://schemas.microsoft.com/office/drawing/2014/main" id="{076888DA-70C1-9E4A-89EF-C209890B7EB0}"/>
                </a:ext>
              </a:extLst>
            </p:cNvPr>
            <p:cNvSpPr/>
            <p:nvPr/>
          </p:nvSpPr>
          <p:spPr>
            <a:xfrm>
              <a:off x="7634417" y="4815289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0" name="object 36">
              <a:extLst>
                <a:ext uri="{FF2B5EF4-FFF2-40B4-BE49-F238E27FC236}">
                  <a16:creationId xmlns:a16="http://schemas.microsoft.com/office/drawing/2014/main" id="{1ED22CAB-BFA0-1045-8EB3-1716F70F476B}"/>
                </a:ext>
              </a:extLst>
            </p:cNvPr>
            <p:cNvSpPr/>
            <p:nvPr/>
          </p:nvSpPr>
          <p:spPr>
            <a:xfrm>
              <a:off x="7710580" y="4819038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88"/>
                  </a:lnTo>
                  <a:lnTo>
                    <a:pt x="1841" y="8229"/>
                  </a:lnTo>
                  <a:lnTo>
                    <a:pt x="6388" y="8229"/>
                  </a:lnTo>
                  <a:lnTo>
                    <a:pt x="8229" y="6388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1" name="object 37">
              <a:extLst>
                <a:ext uri="{FF2B5EF4-FFF2-40B4-BE49-F238E27FC236}">
                  <a16:creationId xmlns:a16="http://schemas.microsoft.com/office/drawing/2014/main" id="{4B73321E-478C-6A46-97B1-942613A4AF4A}"/>
                </a:ext>
              </a:extLst>
            </p:cNvPr>
            <p:cNvSpPr/>
            <p:nvPr/>
          </p:nvSpPr>
          <p:spPr>
            <a:xfrm>
              <a:off x="7410864" y="4809874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2" name="object 38">
              <a:extLst>
                <a:ext uri="{FF2B5EF4-FFF2-40B4-BE49-F238E27FC236}">
                  <a16:creationId xmlns:a16="http://schemas.microsoft.com/office/drawing/2014/main" id="{9A5C6EF8-4E1A-3C4F-A292-11BED6D5C7A6}"/>
                </a:ext>
              </a:extLst>
            </p:cNvPr>
            <p:cNvSpPr/>
            <p:nvPr/>
          </p:nvSpPr>
          <p:spPr>
            <a:xfrm>
              <a:off x="7434886" y="4844042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75" y="0"/>
                  </a:moveTo>
                  <a:lnTo>
                    <a:pt x="1828" y="0"/>
                  </a:lnTo>
                  <a:lnTo>
                    <a:pt x="0" y="1854"/>
                  </a:lnTo>
                  <a:lnTo>
                    <a:pt x="0" y="6388"/>
                  </a:lnTo>
                  <a:lnTo>
                    <a:pt x="1828" y="8229"/>
                  </a:lnTo>
                  <a:lnTo>
                    <a:pt x="6375" y="8229"/>
                  </a:lnTo>
                  <a:lnTo>
                    <a:pt x="8216" y="6388"/>
                  </a:lnTo>
                  <a:lnTo>
                    <a:pt x="8216" y="1854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3" name="object 39">
              <a:extLst>
                <a:ext uri="{FF2B5EF4-FFF2-40B4-BE49-F238E27FC236}">
                  <a16:creationId xmlns:a16="http://schemas.microsoft.com/office/drawing/2014/main" id="{D6031BEF-F4C5-0B4F-B267-298491E45A17}"/>
                </a:ext>
              </a:extLst>
            </p:cNvPr>
            <p:cNvSpPr/>
            <p:nvPr/>
          </p:nvSpPr>
          <p:spPr>
            <a:xfrm>
              <a:off x="7514362" y="4846132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4" name="object 40">
              <a:extLst>
                <a:ext uri="{FF2B5EF4-FFF2-40B4-BE49-F238E27FC236}">
                  <a16:creationId xmlns:a16="http://schemas.microsoft.com/office/drawing/2014/main" id="{9C908C00-832D-B448-8A3D-F13C580A55B7}"/>
                </a:ext>
              </a:extLst>
            </p:cNvPr>
            <p:cNvSpPr/>
            <p:nvPr/>
          </p:nvSpPr>
          <p:spPr>
            <a:xfrm>
              <a:off x="7585568" y="4849043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54"/>
                  </a:lnTo>
                  <a:lnTo>
                    <a:pt x="0" y="6388"/>
                  </a:lnTo>
                  <a:lnTo>
                    <a:pt x="1841" y="8229"/>
                  </a:lnTo>
                  <a:lnTo>
                    <a:pt x="6388" y="8229"/>
                  </a:lnTo>
                  <a:lnTo>
                    <a:pt x="8229" y="6388"/>
                  </a:lnTo>
                  <a:lnTo>
                    <a:pt x="8229" y="1854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5" name="object 41">
              <a:extLst>
                <a:ext uri="{FF2B5EF4-FFF2-40B4-BE49-F238E27FC236}">
                  <a16:creationId xmlns:a16="http://schemas.microsoft.com/office/drawing/2014/main" id="{6C885610-2EB3-F744-BB1D-A56BC188659A}"/>
                </a:ext>
              </a:extLst>
            </p:cNvPr>
            <p:cNvSpPr/>
            <p:nvPr/>
          </p:nvSpPr>
          <p:spPr>
            <a:xfrm>
              <a:off x="7661732" y="4852801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6" name="object 42">
              <a:extLst>
                <a:ext uri="{FF2B5EF4-FFF2-40B4-BE49-F238E27FC236}">
                  <a16:creationId xmlns:a16="http://schemas.microsoft.com/office/drawing/2014/main" id="{63F9D7F8-87E8-A447-A7F6-63F51B9F692B}"/>
                </a:ext>
              </a:extLst>
            </p:cNvPr>
            <p:cNvSpPr/>
            <p:nvPr/>
          </p:nvSpPr>
          <p:spPr>
            <a:xfrm>
              <a:off x="7468001" y="4884896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75" y="0"/>
                  </a:moveTo>
                  <a:lnTo>
                    <a:pt x="1841" y="0"/>
                  </a:lnTo>
                  <a:lnTo>
                    <a:pt x="0" y="1828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75" y="8216"/>
                  </a:lnTo>
                  <a:lnTo>
                    <a:pt x="8216" y="6375"/>
                  </a:lnTo>
                  <a:lnTo>
                    <a:pt x="8216" y="1828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7" name="object 43">
              <a:extLst>
                <a:ext uri="{FF2B5EF4-FFF2-40B4-BE49-F238E27FC236}">
                  <a16:creationId xmlns:a16="http://schemas.microsoft.com/office/drawing/2014/main" id="{51D26139-8E7B-6341-95C9-FC2BE4DF3851}"/>
                </a:ext>
              </a:extLst>
            </p:cNvPr>
            <p:cNvSpPr/>
            <p:nvPr/>
          </p:nvSpPr>
          <p:spPr>
            <a:xfrm>
              <a:off x="7547477" y="4886978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4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8" name="object 44">
              <a:extLst>
                <a:ext uri="{FF2B5EF4-FFF2-40B4-BE49-F238E27FC236}">
                  <a16:creationId xmlns:a16="http://schemas.microsoft.com/office/drawing/2014/main" id="{90DA24AF-60E7-7D45-82BD-97DA8BBBC800}"/>
                </a:ext>
              </a:extLst>
            </p:cNvPr>
            <p:cNvSpPr/>
            <p:nvPr/>
          </p:nvSpPr>
          <p:spPr>
            <a:xfrm>
              <a:off x="7618683" y="4889898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88" y="0"/>
                  </a:moveTo>
                  <a:lnTo>
                    <a:pt x="1841" y="0"/>
                  </a:lnTo>
                  <a:lnTo>
                    <a:pt x="0" y="1828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88" y="8216"/>
                  </a:lnTo>
                  <a:lnTo>
                    <a:pt x="8229" y="6375"/>
                  </a:lnTo>
                  <a:lnTo>
                    <a:pt x="8229" y="1828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59" name="object 45">
              <a:extLst>
                <a:ext uri="{FF2B5EF4-FFF2-40B4-BE49-F238E27FC236}">
                  <a16:creationId xmlns:a16="http://schemas.microsoft.com/office/drawing/2014/main" id="{F4718704-627E-CD42-874C-B8605B5C23AF}"/>
                </a:ext>
              </a:extLst>
            </p:cNvPr>
            <p:cNvSpPr/>
            <p:nvPr/>
          </p:nvSpPr>
          <p:spPr>
            <a:xfrm>
              <a:off x="7694865" y="4893646"/>
              <a:ext cx="11635" cy="5857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6375" y="0"/>
                  </a:moveTo>
                  <a:lnTo>
                    <a:pt x="1841" y="0"/>
                  </a:lnTo>
                  <a:lnTo>
                    <a:pt x="0" y="1841"/>
                  </a:lnTo>
                  <a:lnTo>
                    <a:pt x="0" y="6375"/>
                  </a:lnTo>
                  <a:lnTo>
                    <a:pt x="1841" y="8216"/>
                  </a:lnTo>
                  <a:lnTo>
                    <a:pt x="6375" y="8216"/>
                  </a:lnTo>
                  <a:lnTo>
                    <a:pt x="8216" y="6375"/>
                  </a:lnTo>
                  <a:lnTo>
                    <a:pt x="8216" y="1841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0" name="object 46">
              <a:extLst>
                <a:ext uri="{FF2B5EF4-FFF2-40B4-BE49-F238E27FC236}">
                  <a16:creationId xmlns:a16="http://schemas.microsoft.com/office/drawing/2014/main" id="{8038608E-5A93-8B4C-92D5-75CA02A92952}"/>
                </a:ext>
              </a:extLst>
            </p:cNvPr>
            <p:cNvSpPr/>
            <p:nvPr/>
          </p:nvSpPr>
          <p:spPr>
            <a:xfrm>
              <a:off x="7901697" y="4809008"/>
              <a:ext cx="459133" cy="302307"/>
            </a:xfrm>
            <a:custGeom>
              <a:avLst/>
              <a:gdLst/>
              <a:ahLst/>
              <a:cxnLst/>
              <a:rect l="l" t="t" r="r" b="b"/>
              <a:pathLst>
                <a:path w="325754" h="426084">
                  <a:moveTo>
                    <a:pt x="0" y="425729"/>
                  </a:moveTo>
                  <a:lnTo>
                    <a:pt x="325208" y="425729"/>
                  </a:lnTo>
                  <a:lnTo>
                    <a:pt x="325208" y="0"/>
                  </a:lnTo>
                  <a:lnTo>
                    <a:pt x="0" y="0"/>
                  </a:lnTo>
                  <a:lnTo>
                    <a:pt x="0" y="42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1" name="object 220">
              <a:extLst>
                <a:ext uri="{FF2B5EF4-FFF2-40B4-BE49-F238E27FC236}">
                  <a16:creationId xmlns:a16="http://schemas.microsoft.com/office/drawing/2014/main" id="{D2F1B5B4-D694-AA48-B3EB-6A92E7A6C865}"/>
                </a:ext>
              </a:extLst>
            </p:cNvPr>
            <p:cNvSpPr/>
            <p:nvPr/>
          </p:nvSpPr>
          <p:spPr>
            <a:xfrm>
              <a:off x="7195030" y="5107400"/>
              <a:ext cx="769696" cy="216256"/>
            </a:xfrm>
            <a:custGeom>
              <a:avLst/>
              <a:gdLst/>
              <a:ahLst/>
              <a:cxnLst/>
              <a:rect l="l" t="t" r="r" b="b"/>
              <a:pathLst>
                <a:path w="546100" h="304800">
                  <a:moveTo>
                    <a:pt x="283986" y="0"/>
                  </a:moveTo>
                  <a:lnTo>
                    <a:pt x="230897" y="16162"/>
                  </a:lnTo>
                  <a:lnTo>
                    <a:pt x="29805" y="107564"/>
                  </a:lnTo>
                  <a:lnTo>
                    <a:pt x="0" y="140690"/>
                  </a:lnTo>
                  <a:lnTo>
                    <a:pt x="3468" y="157243"/>
                  </a:lnTo>
                  <a:lnTo>
                    <a:pt x="19619" y="171064"/>
                  </a:lnTo>
                  <a:lnTo>
                    <a:pt x="211504" y="294444"/>
                  </a:lnTo>
                  <a:lnTo>
                    <a:pt x="237824" y="302760"/>
                  </a:lnTo>
                  <a:lnTo>
                    <a:pt x="269041" y="304284"/>
                  </a:lnTo>
                  <a:lnTo>
                    <a:pt x="301315" y="299231"/>
                  </a:lnTo>
                  <a:lnTo>
                    <a:pt x="330808" y="287815"/>
                  </a:lnTo>
                  <a:lnTo>
                    <a:pt x="516253" y="164879"/>
                  </a:lnTo>
                  <a:lnTo>
                    <a:pt x="537168" y="149001"/>
                  </a:lnTo>
                  <a:lnTo>
                    <a:pt x="546053" y="131762"/>
                  </a:lnTo>
                  <a:lnTo>
                    <a:pt x="542585" y="115207"/>
                  </a:lnTo>
                  <a:lnTo>
                    <a:pt x="526438" y="101379"/>
                  </a:lnTo>
                  <a:lnTo>
                    <a:pt x="332865" y="10155"/>
                  </a:lnTo>
                  <a:lnTo>
                    <a:pt x="309242" y="1737"/>
                  </a:lnTo>
                  <a:lnTo>
                    <a:pt x="28398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2" name="object 221">
              <a:extLst>
                <a:ext uri="{FF2B5EF4-FFF2-40B4-BE49-F238E27FC236}">
                  <a16:creationId xmlns:a16="http://schemas.microsoft.com/office/drawing/2014/main" id="{AD21CA62-9157-3747-84CD-5CC4D3101AD5}"/>
                </a:ext>
              </a:extLst>
            </p:cNvPr>
            <p:cNvSpPr/>
            <p:nvPr/>
          </p:nvSpPr>
          <p:spPr>
            <a:xfrm>
              <a:off x="7217170" y="5104661"/>
              <a:ext cx="733001" cy="205443"/>
            </a:xfrm>
            <a:custGeom>
              <a:avLst/>
              <a:gdLst/>
              <a:ahLst/>
              <a:cxnLst/>
              <a:rect l="l" t="t" r="r" b="b"/>
              <a:pathLst>
                <a:path w="520064" h="289559">
                  <a:moveTo>
                    <a:pt x="270271" y="0"/>
                  </a:moveTo>
                  <a:lnTo>
                    <a:pt x="219760" y="15400"/>
                  </a:lnTo>
                  <a:lnTo>
                    <a:pt x="28371" y="102471"/>
                  </a:lnTo>
                  <a:lnTo>
                    <a:pt x="0" y="133997"/>
                  </a:lnTo>
                  <a:lnTo>
                    <a:pt x="3290" y="149743"/>
                  </a:lnTo>
                  <a:lnTo>
                    <a:pt x="18643" y="162885"/>
                  </a:lnTo>
                  <a:lnTo>
                    <a:pt x="201129" y="280131"/>
                  </a:lnTo>
                  <a:lnTo>
                    <a:pt x="226174" y="288024"/>
                  </a:lnTo>
                  <a:lnTo>
                    <a:pt x="255876" y="289456"/>
                  </a:lnTo>
                  <a:lnTo>
                    <a:pt x="286583" y="284635"/>
                  </a:lnTo>
                  <a:lnTo>
                    <a:pt x="314642" y="273769"/>
                  </a:lnTo>
                  <a:lnTo>
                    <a:pt x="491159" y="156713"/>
                  </a:lnTo>
                  <a:lnTo>
                    <a:pt x="511062" y="141592"/>
                  </a:lnTo>
                  <a:lnTo>
                    <a:pt x="519525" y="125187"/>
                  </a:lnTo>
                  <a:lnTo>
                    <a:pt x="516234" y="109441"/>
                  </a:lnTo>
                  <a:lnTo>
                    <a:pt x="500875" y="96299"/>
                  </a:lnTo>
                  <a:lnTo>
                    <a:pt x="316763" y="9621"/>
                  </a:lnTo>
                  <a:lnTo>
                    <a:pt x="294298" y="1636"/>
                  </a:lnTo>
                  <a:lnTo>
                    <a:pt x="270271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3" name="object 222">
              <a:extLst>
                <a:ext uri="{FF2B5EF4-FFF2-40B4-BE49-F238E27FC236}">
                  <a16:creationId xmlns:a16="http://schemas.microsoft.com/office/drawing/2014/main" id="{AA1038E2-630E-F641-983E-F210D25E42B4}"/>
                </a:ext>
              </a:extLst>
            </p:cNvPr>
            <p:cNvSpPr/>
            <p:nvPr/>
          </p:nvSpPr>
          <p:spPr>
            <a:xfrm>
              <a:off x="7217170" y="5097490"/>
              <a:ext cx="733001" cy="205443"/>
            </a:xfrm>
            <a:custGeom>
              <a:avLst/>
              <a:gdLst/>
              <a:ahLst/>
              <a:cxnLst/>
              <a:rect l="l" t="t" r="r" b="b"/>
              <a:pathLst>
                <a:path w="520064" h="289559">
                  <a:moveTo>
                    <a:pt x="270271" y="0"/>
                  </a:moveTo>
                  <a:lnTo>
                    <a:pt x="219760" y="15409"/>
                  </a:lnTo>
                  <a:lnTo>
                    <a:pt x="28371" y="102481"/>
                  </a:lnTo>
                  <a:lnTo>
                    <a:pt x="0" y="134000"/>
                  </a:lnTo>
                  <a:lnTo>
                    <a:pt x="3290" y="149742"/>
                  </a:lnTo>
                  <a:lnTo>
                    <a:pt x="18643" y="162882"/>
                  </a:lnTo>
                  <a:lnTo>
                    <a:pt x="201129" y="280141"/>
                  </a:lnTo>
                  <a:lnTo>
                    <a:pt x="226174" y="288033"/>
                  </a:lnTo>
                  <a:lnTo>
                    <a:pt x="255876" y="289464"/>
                  </a:lnTo>
                  <a:lnTo>
                    <a:pt x="286583" y="284640"/>
                  </a:lnTo>
                  <a:lnTo>
                    <a:pt x="314642" y="273765"/>
                  </a:lnTo>
                  <a:lnTo>
                    <a:pt x="491159" y="156710"/>
                  </a:lnTo>
                  <a:lnTo>
                    <a:pt x="511062" y="141596"/>
                  </a:lnTo>
                  <a:lnTo>
                    <a:pt x="519525" y="125193"/>
                  </a:lnTo>
                  <a:lnTo>
                    <a:pt x="516234" y="109445"/>
                  </a:lnTo>
                  <a:lnTo>
                    <a:pt x="500875" y="96296"/>
                  </a:lnTo>
                  <a:lnTo>
                    <a:pt x="316763" y="9631"/>
                  </a:lnTo>
                  <a:lnTo>
                    <a:pt x="294298" y="1638"/>
                  </a:lnTo>
                  <a:lnTo>
                    <a:pt x="270271" y="0"/>
                  </a:lnTo>
                  <a:close/>
                </a:path>
              </a:pathLst>
            </a:custGeom>
            <a:solidFill>
              <a:srgbClr val="F9CA9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4" name="object 223">
              <a:extLst>
                <a:ext uri="{FF2B5EF4-FFF2-40B4-BE49-F238E27FC236}">
                  <a16:creationId xmlns:a16="http://schemas.microsoft.com/office/drawing/2014/main" id="{D1B89B36-00C2-1D4C-99A3-096390D33D99}"/>
                </a:ext>
              </a:extLst>
            </p:cNvPr>
            <p:cNvSpPr/>
            <p:nvPr/>
          </p:nvSpPr>
          <p:spPr>
            <a:xfrm>
              <a:off x="7226817" y="5102610"/>
              <a:ext cx="712952" cy="19527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5" name="object 224">
              <a:extLst>
                <a:ext uri="{FF2B5EF4-FFF2-40B4-BE49-F238E27FC236}">
                  <a16:creationId xmlns:a16="http://schemas.microsoft.com/office/drawing/2014/main" id="{B5EA1845-F1B9-DE45-8001-011C3D43C3D9}"/>
                </a:ext>
              </a:extLst>
            </p:cNvPr>
            <p:cNvSpPr/>
            <p:nvPr/>
          </p:nvSpPr>
          <p:spPr>
            <a:xfrm>
              <a:off x="7268791" y="5190466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9" y="0"/>
                  </a:moveTo>
                  <a:lnTo>
                    <a:pt x="2819" y="0"/>
                  </a:lnTo>
                  <a:lnTo>
                    <a:pt x="0" y="1638"/>
                  </a:lnTo>
                  <a:lnTo>
                    <a:pt x="0" y="5689"/>
                  </a:lnTo>
                  <a:lnTo>
                    <a:pt x="2819" y="7340"/>
                  </a:lnTo>
                  <a:lnTo>
                    <a:pt x="9779" y="7340"/>
                  </a:lnTo>
                  <a:lnTo>
                    <a:pt x="12598" y="5689"/>
                  </a:lnTo>
                  <a:lnTo>
                    <a:pt x="12598" y="1638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6" name="object 225">
              <a:extLst>
                <a:ext uri="{FF2B5EF4-FFF2-40B4-BE49-F238E27FC236}">
                  <a16:creationId xmlns:a16="http://schemas.microsoft.com/office/drawing/2014/main" id="{D97EDBC4-6401-0A43-B8D8-DC8965783BEE}"/>
                </a:ext>
              </a:extLst>
            </p:cNvPr>
            <p:cNvSpPr/>
            <p:nvPr/>
          </p:nvSpPr>
          <p:spPr>
            <a:xfrm>
              <a:off x="7357898" y="5221139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40"/>
                  </a:lnTo>
                  <a:lnTo>
                    <a:pt x="9778" y="7340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7" name="object 226">
              <a:extLst>
                <a:ext uri="{FF2B5EF4-FFF2-40B4-BE49-F238E27FC236}">
                  <a16:creationId xmlns:a16="http://schemas.microsoft.com/office/drawing/2014/main" id="{24D2CF8F-AC65-CE4C-9AB3-E96A9A516B71}"/>
                </a:ext>
              </a:extLst>
            </p:cNvPr>
            <p:cNvSpPr/>
            <p:nvPr/>
          </p:nvSpPr>
          <p:spPr>
            <a:xfrm>
              <a:off x="7447523" y="5248206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40"/>
                  </a:lnTo>
                  <a:lnTo>
                    <a:pt x="9766" y="7340"/>
                  </a:lnTo>
                  <a:lnTo>
                    <a:pt x="12585" y="5702"/>
                  </a:lnTo>
                  <a:lnTo>
                    <a:pt x="12585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8" name="object 227">
              <a:extLst>
                <a:ext uri="{FF2B5EF4-FFF2-40B4-BE49-F238E27FC236}">
                  <a16:creationId xmlns:a16="http://schemas.microsoft.com/office/drawing/2014/main" id="{2852E428-0814-1147-9A54-1B07C13841CD}"/>
                </a:ext>
              </a:extLst>
            </p:cNvPr>
            <p:cNvSpPr/>
            <p:nvPr/>
          </p:nvSpPr>
          <p:spPr>
            <a:xfrm>
              <a:off x="7564623" y="5283691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06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06" y="7353"/>
                  </a:lnTo>
                  <a:lnTo>
                    <a:pt x="9766" y="7353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69" name="object 228">
              <a:extLst>
                <a:ext uri="{FF2B5EF4-FFF2-40B4-BE49-F238E27FC236}">
                  <a16:creationId xmlns:a16="http://schemas.microsoft.com/office/drawing/2014/main" id="{1E780FAF-1054-C948-AFF4-2C27222B1654}"/>
                </a:ext>
              </a:extLst>
            </p:cNvPr>
            <p:cNvSpPr/>
            <p:nvPr/>
          </p:nvSpPr>
          <p:spPr>
            <a:xfrm>
              <a:off x="7365576" y="5186249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40"/>
                  </a:lnTo>
                  <a:lnTo>
                    <a:pt x="9778" y="7340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0" name="object 229">
              <a:extLst>
                <a:ext uri="{FF2B5EF4-FFF2-40B4-BE49-F238E27FC236}">
                  <a16:creationId xmlns:a16="http://schemas.microsoft.com/office/drawing/2014/main" id="{6BD230EE-9035-0046-88DA-7E8A6A534E86}"/>
                </a:ext>
              </a:extLst>
            </p:cNvPr>
            <p:cNvSpPr/>
            <p:nvPr/>
          </p:nvSpPr>
          <p:spPr>
            <a:xfrm>
              <a:off x="7444444" y="5213921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9" y="0"/>
                  </a:moveTo>
                  <a:lnTo>
                    <a:pt x="2819" y="0"/>
                  </a:lnTo>
                  <a:lnTo>
                    <a:pt x="0" y="1638"/>
                  </a:lnTo>
                  <a:lnTo>
                    <a:pt x="0" y="5689"/>
                  </a:lnTo>
                  <a:lnTo>
                    <a:pt x="2819" y="7340"/>
                  </a:lnTo>
                  <a:lnTo>
                    <a:pt x="9779" y="7340"/>
                  </a:lnTo>
                  <a:lnTo>
                    <a:pt x="12598" y="5689"/>
                  </a:lnTo>
                  <a:lnTo>
                    <a:pt x="12598" y="1638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1" name="object 230">
              <a:extLst>
                <a:ext uri="{FF2B5EF4-FFF2-40B4-BE49-F238E27FC236}">
                  <a16:creationId xmlns:a16="http://schemas.microsoft.com/office/drawing/2014/main" id="{F14E926A-B946-A247-A07A-6DF60B78CF87}"/>
                </a:ext>
              </a:extLst>
            </p:cNvPr>
            <p:cNvSpPr/>
            <p:nvPr/>
          </p:nvSpPr>
          <p:spPr>
            <a:xfrm>
              <a:off x="7550770" y="5247603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32" y="0"/>
                  </a:lnTo>
                  <a:lnTo>
                    <a:pt x="0" y="1638"/>
                  </a:lnTo>
                  <a:lnTo>
                    <a:pt x="0" y="5689"/>
                  </a:lnTo>
                  <a:lnTo>
                    <a:pt x="2832" y="7340"/>
                  </a:lnTo>
                  <a:lnTo>
                    <a:pt x="9778" y="7340"/>
                  </a:lnTo>
                  <a:lnTo>
                    <a:pt x="12611" y="5689"/>
                  </a:lnTo>
                  <a:lnTo>
                    <a:pt x="12611" y="1638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2" name="object 231">
              <a:extLst>
                <a:ext uri="{FF2B5EF4-FFF2-40B4-BE49-F238E27FC236}">
                  <a16:creationId xmlns:a16="http://schemas.microsoft.com/office/drawing/2014/main" id="{6B955F1D-8142-4D4C-8400-633B1FBE961F}"/>
                </a:ext>
              </a:extLst>
            </p:cNvPr>
            <p:cNvSpPr/>
            <p:nvPr/>
          </p:nvSpPr>
          <p:spPr>
            <a:xfrm>
              <a:off x="7408591" y="5151369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9" y="0"/>
                  </a:moveTo>
                  <a:lnTo>
                    <a:pt x="2819" y="0"/>
                  </a:lnTo>
                  <a:lnTo>
                    <a:pt x="0" y="1638"/>
                  </a:lnTo>
                  <a:lnTo>
                    <a:pt x="0" y="5689"/>
                  </a:lnTo>
                  <a:lnTo>
                    <a:pt x="2819" y="7340"/>
                  </a:lnTo>
                  <a:lnTo>
                    <a:pt x="9779" y="7340"/>
                  </a:lnTo>
                  <a:lnTo>
                    <a:pt x="12598" y="5689"/>
                  </a:lnTo>
                  <a:lnTo>
                    <a:pt x="12598" y="1638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3" name="object 232">
              <a:extLst>
                <a:ext uri="{FF2B5EF4-FFF2-40B4-BE49-F238E27FC236}">
                  <a16:creationId xmlns:a16="http://schemas.microsoft.com/office/drawing/2014/main" id="{C710D411-7897-F744-A968-ADB224D646E2}"/>
                </a:ext>
              </a:extLst>
            </p:cNvPr>
            <p:cNvSpPr/>
            <p:nvPr/>
          </p:nvSpPr>
          <p:spPr>
            <a:xfrm>
              <a:off x="7488657" y="5179031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66" y="7353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4" name="object 233">
              <a:extLst>
                <a:ext uri="{FF2B5EF4-FFF2-40B4-BE49-F238E27FC236}">
                  <a16:creationId xmlns:a16="http://schemas.microsoft.com/office/drawing/2014/main" id="{0C18ACA2-2583-AE4E-8AFA-02F999E66218}"/>
                </a:ext>
              </a:extLst>
            </p:cNvPr>
            <p:cNvSpPr/>
            <p:nvPr/>
          </p:nvSpPr>
          <p:spPr>
            <a:xfrm>
              <a:off x="7575883" y="5209109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38"/>
                  </a:lnTo>
                  <a:lnTo>
                    <a:pt x="0" y="5689"/>
                  </a:lnTo>
                  <a:lnTo>
                    <a:pt x="2819" y="7340"/>
                  </a:lnTo>
                  <a:lnTo>
                    <a:pt x="9766" y="7340"/>
                  </a:lnTo>
                  <a:lnTo>
                    <a:pt x="12585" y="5689"/>
                  </a:lnTo>
                  <a:lnTo>
                    <a:pt x="12585" y="1638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5" name="object 234">
              <a:extLst>
                <a:ext uri="{FF2B5EF4-FFF2-40B4-BE49-F238E27FC236}">
                  <a16:creationId xmlns:a16="http://schemas.microsoft.com/office/drawing/2014/main" id="{50C28B47-54C6-6B4D-88EC-792B30D92821}"/>
                </a:ext>
              </a:extLst>
            </p:cNvPr>
            <p:cNvSpPr/>
            <p:nvPr/>
          </p:nvSpPr>
          <p:spPr>
            <a:xfrm>
              <a:off x="7681026" y="5246999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66" y="7353"/>
                  </a:lnTo>
                  <a:lnTo>
                    <a:pt x="12585" y="5702"/>
                  </a:lnTo>
                  <a:lnTo>
                    <a:pt x="12585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6" name="object 235">
              <a:extLst>
                <a:ext uri="{FF2B5EF4-FFF2-40B4-BE49-F238E27FC236}">
                  <a16:creationId xmlns:a16="http://schemas.microsoft.com/office/drawing/2014/main" id="{5D0CAA16-4107-BF4C-BF8D-4310720DD111}"/>
                </a:ext>
              </a:extLst>
            </p:cNvPr>
            <p:cNvSpPr/>
            <p:nvPr/>
          </p:nvSpPr>
          <p:spPr>
            <a:xfrm>
              <a:off x="7518479" y="5142214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7" name="object 236">
              <a:extLst>
                <a:ext uri="{FF2B5EF4-FFF2-40B4-BE49-F238E27FC236}">
                  <a16:creationId xmlns:a16="http://schemas.microsoft.com/office/drawing/2014/main" id="{512943E9-4E3C-E646-8AC4-F866086F339D}"/>
                </a:ext>
              </a:extLst>
            </p:cNvPr>
            <p:cNvSpPr/>
            <p:nvPr/>
          </p:nvSpPr>
          <p:spPr>
            <a:xfrm>
              <a:off x="7602751" y="5168966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46"/>
                  </a:lnTo>
                  <a:lnTo>
                    <a:pt x="2654" y="6896"/>
                  </a:lnTo>
                  <a:lnTo>
                    <a:pt x="9169" y="6896"/>
                  </a:lnTo>
                  <a:lnTo>
                    <a:pt x="11810" y="5346"/>
                  </a:lnTo>
                  <a:lnTo>
                    <a:pt x="11810" y="1549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8" name="object 237">
              <a:extLst>
                <a:ext uri="{FF2B5EF4-FFF2-40B4-BE49-F238E27FC236}">
                  <a16:creationId xmlns:a16="http://schemas.microsoft.com/office/drawing/2014/main" id="{512E50D8-894F-8148-A7B6-F82127B84B76}"/>
                </a:ext>
              </a:extLst>
            </p:cNvPr>
            <p:cNvSpPr/>
            <p:nvPr/>
          </p:nvSpPr>
          <p:spPr>
            <a:xfrm>
              <a:off x="7715038" y="5193629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33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798" y="5333"/>
                  </a:lnTo>
                  <a:lnTo>
                    <a:pt x="11798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79" name="object 238">
              <a:extLst>
                <a:ext uri="{FF2B5EF4-FFF2-40B4-BE49-F238E27FC236}">
                  <a16:creationId xmlns:a16="http://schemas.microsoft.com/office/drawing/2014/main" id="{09CF1F8F-5235-004B-9271-00CE8D8F9380}"/>
                </a:ext>
              </a:extLst>
            </p:cNvPr>
            <p:cNvSpPr/>
            <p:nvPr/>
          </p:nvSpPr>
          <p:spPr>
            <a:xfrm>
              <a:off x="7810624" y="5219525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62"/>
                  </a:lnTo>
                  <a:lnTo>
                    <a:pt x="0" y="5346"/>
                  </a:lnTo>
                  <a:lnTo>
                    <a:pt x="2641" y="6896"/>
                  </a:lnTo>
                  <a:lnTo>
                    <a:pt x="9156" y="6896"/>
                  </a:lnTo>
                  <a:lnTo>
                    <a:pt x="11798" y="5346"/>
                  </a:lnTo>
                  <a:lnTo>
                    <a:pt x="11798" y="156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0" name="object 239">
              <a:extLst>
                <a:ext uri="{FF2B5EF4-FFF2-40B4-BE49-F238E27FC236}">
                  <a16:creationId xmlns:a16="http://schemas.microsoft.com/office/drawing/2014/main" id="{1B9E2973-5D3B-1244-96D6-872E3D43DC31}"/>
                </a:ext>
              </a:extLst>
            </p:cNvPr>
            <p:cNvSpPr/>
            <p:nvPr/>
          </p:nvSpPr>
          <p:spPr>
            <a:xfrm>
              <a:off x="7533408" y="5111235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54" y="6883"/>
                  </a:lnTo>
                  <a:lnTo>
                    <a:pt x="9156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1" name="object 240">
              <a:extLst>
                <a:ext uri="{FF2B5EF4-FFF2-40B4-BE49-F238E27FC236}">
                  <a16:creationId xmlns:a16="http://schemas.microsoft.com/office/drawing/2014/main" id="{D3BCCAD6-F8F5-B94C-B5B8-5AA9912AD0DA}"/>
                </a:ext>
              </a:extLst>
            </p:cNvPr>
            <p:cNvSpPr/>
            <p:nvPr/>
          </p:nvSpPr>
          <p:spPr>
            <a:xfrm>
              <a:off x="7625395" y="5132879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62"/>
                  </a:lnTo>
                  <a:lnTo>
                    <a:pt x="0" y="5346"/>
                  </a:lnTo>
                  <a:lnTo>
                    <a:pt x="2654" y="6896"/>
                  </a:lnTo>
                  <a:lnTo>
                    <a:pt x="9169" y="6896"/>
                  </a:lnTo>
                  <a:lnTo>
                    <a:pt x="11811" y="5346"/>
                  </a:lnTo>
                  <a:lnTo>
                    <a:pt x="11811" y="1562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2" name="object 241">
              <a:extLst>
                <a:ext uri="{FF2B5EF4-FFF2-40B4-BE49-F238E27FC236}">
                  <a16:creationId xmlns:a16="http://schemas.microsoft.com/office/drawing/2014/main" id="{A626F3FA-F443-B04D-864D-82040C097DEA}"/>
                </a:ext>
              </a:extLst>
            </p:cNvPr>
            <p:cNvSpPr/>
            <p:nvPr/>
          </p:nvSpPr>
          <p:spPr>
            <a:xfrm>
              <a:off x="7728159" y="5156946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3" name="object 242">
              <a:extLst>
                <a:ext uri="{FF2B5EF4-FFF2-40B4-BE49-F238E27FC236}">
                  <a16:creationId xmlns:a16="http://schemas.microsoft.com/office/drawing/2014/main" id="{4802C28B-EF90-7143-BB24-713A45AF7DF8}"/>
                </a:ext>
              </a:extLst>
            </p:cNvPr>
            <p:cNvSpPr/>
            <p:nvPr/>
          </p:nvSpPr>
          <p:spPr>
            <a:xfrm>
              <a:off x="7817784" y="5185203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46"/>
                  </a:lnTo>
                  <a:lnTo>
                    <a:pt x="2654" y="6896"/>
                  </a:lnTo>
                  <a:lnTo>
                    <a:pt x="9156" y="6896"/>
                  </a:lnTo>
                  <a:lnTo>
                    <a:pt x="11811" y="5346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4" name="object 243">
              <a:extLst>
                <a:ext uri="{FF2B5EF4-FFF2-40B4-BE49-F238E27FC236}">
                  <a16:creationId xmlns:a16="http://schemas.microsoft.com/office/drawing/2014/main" id="{3547D30A-E242-954C-8898-6AD934C4F377}"/>
                </a:ext>
              </a:extLst>
            </p:cNvPr>
            <p:cNvSpPr/>
            <p:nvPr/>
          </p:nvSpPr>
          <p:spPr>
            <a:xfrm>
              <a:off x="7920546" y="5181600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41" y="6896"/>
                  </a:lnTo>
                  <a:lnTo>
                    <a:pt x="9156" y="6896"/>
                  </a:lnTo>
                  <a:lnTo>
                    <a:pt x="11798" y="5334"/>
                  </a:lnTo>
                  <a:lnTo>
                    <a:pt x="11798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5" name="object 244">
              <a:extLst>
                <a:ext uri="{FF2B5EF4-FFF2-40B4-BE49-F238E27FC236}">
                  <a16:creationId xmlns:a16="http://schemas.microsoft.com/office/drawing/2014/main" id="{AB6565B6-7755-4143-A9CF-BF1CCD4B0AA2}"/>
                </a:ext>
              </a:extLst>
            </p:cNvPr>
            <p:cNvSpPr/>
            <p:nvPr/>
          </p:nvSpPr>
          <p:spPr>
            <a:xfrm>
              <a:off x="7813004" y="5152729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33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798" y="5333"/>
                  </a:lnTo>
                  <a:lnTo>
                    <a:pt x="11798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6" name="object 245">
              <a:extLst>
                <a:ext uri="{FF2B5EF4-FFF2-40B4-BE49-F238E27FC236}">
                  <a16:creationId xmlns:a16="http://schemas.microsoft.com/office/drawing/2014/main" id="{30D79636-1699-FB42-818A-C48D58CDCD9F}"/>
                </a:ext>
              </a:extLst>
            </p:cNvPr>
            <p:cNvSpPr/>
            <p:nvPr/>
          </p:nvSpPr>
          <p:spPr>
            <a:xfrm>
              <a:off x="7716219" y="5129275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46"/>
                  </a:lnTo>
                  <a:lnTo>
                    <a:pt x="2641" y="6896"/>
                  </a:lnTo>
                  <a:lnTo>
                    <a:pt x="9156" y="6896"/>
                  </a:lnTo>
                  <a:lnTo>
                    <a:pt x="11810" y="5346"/>
                  </a:lnTo>
                  <a:lnTo>
                    <a:pt x="11810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7" name="object 246">
              <a:extLst>
                <a:ext uri="{FF2B5EF4-FFF2-40B4-BE49-F238E27FC236}">
                  <a16:creationId xmlns:a16="http://schemas.microsoft.com/office/drawing/2014/main" id="{D83BC9B5-C3F8-C04D-8445-2AA770837222}"/>
                </a:ext>
              </a:extLst>
            </p:cNvPr>
            <p:cNvSpPr/>
            <p:nvPr/>
          </p:nvSpPr>
          <p:spPr>
            <a:xfrm>
              <a:off x="7624214" y="5105819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36"/>
                  </a:lnTo>
                  <a:lnTo>
                    <a:pt x="0" y="5334"/>
                  </a:lnTo>
                  <a:lnTo>
                    <a:pt x="2654" y="6883"/>
                  </a:lnTo>
                  <a:lnTo>
                    <a:pt x="9169" y="6883"/>
                  </a:lnTo>
                  <a:lnTo>
                    <a:pt x="11811" y="5334"/>
                  </a:lnTo>
                  <a:lnTo>
                    <a:pt x="11811" y="1536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8" name="object 247">
              <a:extLst>
                <a:ext uri="{FF2B5EF4-FFF2-40B4-BE49-F238E27FC236}">
                  <a16:creationId xmlns:a16="http://schemas.microsoft.com/office/drawing/2014/main" id="{D85F16A4-92FB-984E-91C2-80CB081AE2A0}"/>
                </a:ext>
              </a:extLst>
            </p:cNvPr>
            <p:cNvSpPr/>
            <p:nvPr/>
          </p:nvSpPr>
          <p:spPr>
            <a:xfrm>
              <a:off x="7226745" y="5180860"/>
              <a:ext cx="621234" cy="11702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89" name="object 248">
              <a:extLst>
                <a:ext uri="{FF2B5EF4-FFF2-40B4-BE49-F238E27FC236}">
                  <a16:creationId xmlns:a16="http://schemas.microsoft.com/office/drawing/2014/main" id="{0E4A6F92-BC04-D84C-941A-E47F65626726}"/>
                </a:ext>
              </a:extLst>
            </p:cNvPr>
            <p:cNvSpPr/>
            <p:nvPr/>
          </p:nvSpPr>
          <p:spPr>
            <a:xfrm>
              <a:off x="7388175" y="5104066"/>
              <a:ext cx="769696" cy="216256"/>
            </a:xfrm>
            <a:custGeom>
              <a:avLst/>
              <a:gdLst/>
              <a:ahLst/>
              <a:cxnLst/>
              <a:rect l="l" t="t" r="r" b="b"/>
              <a:pathLst>
                <a:path w="546100" h="304800">
                  <a:moveTo>
                    <a:pt x="283994" y="0"/>
                  </a:moveTo>
                  <a:lnTo>
                    <a:pt x="230905" y="16162"/>
                  </a:lnTo>
                  <a:lnTo>
                    <a:pt x="29800" y="107564"/>
                  </a:lnTo>
                  <a:lnTo>
                    <a:pt x="0" y="140690"/>
                  </a:lnTo>
                  <a:lnTo>
                    <a:pt x="3468" y="157243"/>
                  </a:lnTo>
                  <a:lnTo>
                    <a:pt x="19615" y="171064"/>
                  </a:lnTo>
                  <a:lnTo>
                    <a:pt x="211499" y="294432"/>
                  </a:lnTo>
                  <a:lnTo>
                    <a:pt x="237827" y="302752"/>
                  </a:lnTo>
                  <a:lnTo>
                    <a:pt x="269046" y="304277"/>
                  </a:lnTo>
                  <a:lnTo>
                    <a:pt x="301317" y="299225"/>
                  </a:lnTo>
                  <a:lnTo>
                    <a:pt x="330803" y="287815"/>
                  </a:lnTo>
                  <a:lnTo>
                    <a:pt x="516261" y="164879"/>
                  </a:lnTo>
                  <a:lnTo>
                    <a:pt x="537171" y="149001"/>
                  </a:lnTo>
                  <a:lnTo>
                    <a:pt x="546055" y="131762"/>
                  </a:lnTo>
                  <a:lnTo>
                    <a:pt x="542586" y="115207"/>
                  </a:lnTo>
                  <a:lnTo>
                    <a:pt x="526434" y="101379"/>
                  </a:lnTo>
                  <a:lnTo>
                    <a:pt x="332873" y="10155"/>
                  </a:lnTo>
                  <a:lnTo>
                    <a:pt x="309250" y="1737"/>
                  </a:lnTo>
                  <a:lnTo>
                    <a:pt x="283994" y="0"/>
                  </a:lnTo>
                  <a:close/>
                </a:path>
              </a:pathLst>
            </a:custGeom>
            <a:solidFill>
              <a:srgbClr val="B5B5B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0" name="object 249">
              <a:extLst>
                <a:ext uri="{FF2B5EF4-FFF2-40B4-BE49-F238E27FC236}">
                  <a16:creationId xmlns:a16="http://schemas.microsoft.com/office/drawing/2014/main" id="{9BE44943-458A-5D40-B273-39DAF6D089EB}"/>
                </a:ext>
              </a:extLst>
            </p:cNvPr>
            <p:cNvSpPr/>
            <p:nvPr/>
          </p:nvSpPr>
          <p:spPr>
            <a:xfrm>
              <a:off x="7410327" y="5101327"/>
              <a:ext cx="733001" cy="205443"/>
            </a:xfrm>
            <a:custGeom>
              <a:avLst/>
              <a:gdLst/>
              <a:ahLst/>
              <a:cxnLst/>
              <a:rect l="l" t="t" r="r" b="b"/>
              <a:pathLst>
                <a:path w="520064" h="289559">
                  <a:moveTo>
                    <a:pt x="270263" y="0"/>
                  </a:moveTo>
                  <a:lnTo>
                    <a:pt x="219748" y="15400"/>
                  </a:lnTo>
                  <a:lnTo>
                    <a:pt x="28371" y="102471"/>
                  </a:lnTo>
                  <a:lnTo>
                    <a:pt x="0" y="133997"/>
                  </a:lnTo>
                  <a:lnTo>
                    <a:pt x="3290" y="149743"/>
                  </a:lnTo>
                  <a:lnTo>
                    <a:pt x="18643" y="162885"/>
                  </a:lnTo>
                  <a:lnTo>
                    <a:pt x="201129" y="280131"/>
                  </a:lnTo>
                  <a:lnTo>
                    <a:pt x="226168" y="288024"/>
                  </a:lnTo>
                  <a:lnTo>
                    <a:pt x="255871" y="289456"/>
                  </a:lnTo>
                  <a:lnTo>
                    <a:pt x="286581" y="284635"/>
                  </a:lnTo>
                  <a:lnTo>
                    <a:pt x="314642" y="273769"/>
                  </a:lnTo>
                  <a:lnTo>
                    <a:pt x="491159" y="156713"/>
                  </a:lnTo>
                  <a:lnTo>
                    <a:pt x="511062" y="141592"/>
                  </a:lnTo>
                  <a:lnTo>
                    <a:pt x="519525" y="125187"/>
                  </a:lnTo>
                  <a:lnTo>
                    <a:pt x="516234" y="109441"/>
                  </a:lnTo>
                  <a:lnTo>
                    <a:pt x="500875" y="96299"/>
                  </a:lnTo>
                  <a:lnTo>
                    <a:pt x="316750" y="9621"/>
                  </a:lnTo>
                  <a:lnTo>
                    <a:pt x="294287" y="1636"/>
                  </a:lnTo>
                  <a:lnTo>
                    <a:pt x="270263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1" name="object 250">
              <a:extLst>
                <a:ext uri="{FF2B5EF4-FFF2-40B4-BE49-F238E27FC236}">
                  <a16:creationId xmlns:a16="http://schemas.microsoft.com/office/drawing/2014/main" id="{6153E51A-B2F0-8147-99A2-B80A67176537}"/>
                </a:ext>
              </a:extLst>
            </p:cNvPr>
            <p:cNvSpPr/>
            <p:nvPr/>
          </p:nvSpPr>
          <p:spPr>
            <a:xfrm>
              <a:off x="7410327" y="5094160"/>
              <a:ext cx="733001" cy="205443"/>
            </a:xfrm>
            <a:custGeom>
              <a:avLst/>
              <a:gdLst/>
              <a:ahLst/>
              <a:cxnLst/>
              <a:rect l="l" t="t" r="r" b="b"/>
              <a:pathLst>
                <a:path w="520064" h="289559">
                  <a:moveTo>
                    <a:pt x="270263" y="0"/>
                  </a:moveTo>
                  <a:lnTo>
                    <a:pt x="219748" y="15405"/>
                  </a:lnTo>
                  <a:lnTo>
                    <a:pt x="28371" y="102476"/>
                  </a:lnTo>
                  <a:lnTo>
                    <a:pt x="0" y="133996"/>
                  </a:lnTo>
                  <a:lnTo>
                    <a:pt x="3290" y="149737"/>
                  </a:lnTo>
                  <a:lnTo>
                    <a:pt x="18643" y="162877"/>
                  </a:lnTo>
                  <a:lnTo>
                    <a:pt x="201129" y="280136"/>
                  </a:lnTo>
                  <a:lnTo>
                    <a:pt x="226168" y="288029"/>
                  </a:lnTo>
                  <a:lnTo>
                    <a:pt x="255871" y="289459"/>
                  </a:lnTo>
                  <a:lnTo>
                    <a:pt x="286581" y="284635"/>
                  </a:lnTo>
                  <a:lnTo>
                    <a:pt x="314642" y="273761"/>
                  </a:lnTo>
                  <a:lnTo>
                    <a:pt x="491159" y="156705"/>
                  </a:lnTo>
                  <a:lnTo>
                    <a:pt x="511062" y="141591"/>
                  </a:lnTo>
                  <a:lnTo>
                    <a:pt x="519525" y="125188"/>
                  </a:lnTo>
                  <a:lnTo>
                    <a:pt x="516234" y="109440"/>
                  </a:lnTo>
                  <a:lnTo>
                    <a:pt x="500875" y="96291"/>
                  </a:lnTo>
                  <a:lnTo>
                    <a:pt x="316750" y="9626"/>
                  </a:lnTo>
                  <a:lnTo>
                    <a:pt x="294287" y="1635"/>
                  </a:lnTo>
                  <a:lnTo>
                    <a:pt x="270263" y="0"/>
                  </a:lnTo>
                  <a:close/>
                </a:path>
              </a:pathLst>
            </a:custGeom>
            <a:solidFill>
              <a:srgbClr val="F9CA95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2" name="object 251">
              <a:extLst>
                <a:ext uri="{FF2B5EF4-FFF2-40B4-BE49-F238E27FC236}">
                  <a16:creationId xmlns:a16="http://schemas.microsoft.com/office/drawing/2014/main" id="{92312F87-B213-F045-A7DE-5AA5C880BDC0}"/>
                </a:ext>
              </a:extLst>
            </p:cNvPr>
            <p:cNvSpPr/>
            <p:nvPr/>
          </p:nvSpPr>
          <p:spPr>
            <a:xfrm>
              <a:off x="7419958" y="5099275"/>
              <a:ext cx="712953" cy="19527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3" name="object 252">
              <a:extLst>
                <a:ext uri="{FF2B5EF4-FFF2-40B4-BE49-F238E27FC236}">
                  <a16:creationId xmlns:a16="http://schemas.microsoft.com/office/drawing/2014/main" id="{6AE65747-27F3-3542-B3AF-29E78330B29F}"/>
                </a:ext>
              </a:extLst>
            </p:cNvPr>
            <p:cNvSpPr/>
            <p:nvPr/>
          </p:nvSpPr>
          <p:spPr>
            <a:xfrm>
              <a:off x="7461950" y="5187132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689"/>
                  </a:lnTo>
                  <a:lnTo>
                    <a:pt x="2819" y="7340"/>
                  </a:lnTo>
                  <a:lnTo>
                    <a:pt x="9766" y="7340"/>
                  </a:lnTo>
                  <a:lnTo>
                    <a:pt x="12598" y="5689"/>
                  </a:lnTo>
                  <a:lnTo>
                    <a:pt x="12598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4" name="object 253">
              <a:extLst>
                <a:ext uri="{FF2B5EF4-FFF2-40B4-BE49-F238E27FC236}">
                  <a16:creationId xmlns:a16="http://schemas.microsoft.com/office/drawing/2014/main" id="{889EAD78-88D8-594C-BE4F-57B2DB6D4A7C}"/>
                </a:ext>
              </a:extLst>
            </p:cNvPr>
            <p:cNvSpPr/>
            <p:nvPr/>
          </p:nvSpPr>
          <p:spPr>
            <a:xfrm>
              <a:off x="7551056" y="5217805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689"/>
                  </a:lnTo>
                  <a:lnTo>
                    <a:pt x="2819" y="7340"/>
                  </a:lnTo>
                  <a:lnTo>
                    <a:pt x="9766" y="7340"/>
                  </a:lnTo>
                  <a:lnTo>
                    <a:pt x="12598" y="5689"/>
                  </a:lnTo>
                  <a:lnTo>
                    <a:pt x="12598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5" name="object 254">
              <a:extLst>
                <a:ext uri="{FF2B5EF4-FFF2-40B4-BE49-F238E27FC236}">
                  <a16:creationId xmlns:a16="http://schemas.microsoft.com/office/drawing/2014/main" id="{B1153450-3673-884B-895D-40CD824C2477}"/>
                </a:ext>
              </a:extLst>
            </p:cNvPr>
            <p:cNvSpPr/>
            <p:nvPr/>
          </p:nvSpPr>
          <p:spPr>
            <a:xfrm>
              <a:off x="7640663" y="5244872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78" y="7353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6" name="object 255">
              <a:extLst>
                <a:ext uri="{FF2B5EF4-FFF2-40B4-BE49-F238E27FC236}">
                  <a16:creationId xmlns:a16="http://schemas.microsoft.com/office/drawing/2014/main" id="{C2D45B43-DAA2-7742-83BC-6E63F9826C50}"/>
                </a:ext>
              </a:extLst>
            </p:cNvPr>
            <p:cNvSpPr/>
            <p:nvPr/>
          </p:nvSpPr>
          <p:spPr>
            <a:xfrm>
              <a:off x="7757763" y="5280356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78" y="7353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7" name="object 256">
              <a:extLst>
                <a:ext uri="{FF2B5EF4-FFF2-40B4-BE49-F238E27FC236}">
                  <a16:creationId xmlns:a16="http://schemas.microsoft.com/office/drawing/2014/main" id="{3E97CBAB-9D4E-AB48-9B0F-119CB58DCC0B}"/>
                </a:ext>
              </a:extLst>
            </p:cNvPr>
            <p:cNvSpPr/>
            <p:nvPr/>
          </p:nvSpPr>
          <p:spPr>
            <a:xfrm>
              <a:off x="7558735" y="5182915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40"/>
                  </a:lnTo>
                  <a:lnTo>
                    <a:pt x="9766" y="7340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8" name="object 257">
              <a:extLst>
                <a:ext uri="{FF2B5EF4-FFF2-40B4-BE49-F238E27FC236}">
                  <a16:creationId xmlns:a16="http://schemas.microsoft.com/office/drawing/2014/main" id="{8BFC4A0D-A0C3-4043-A3B7-39F062C56AE5}"/>
                </a:ext>
              </a:extLst>
            </p:cNvPr>
            <p:cNvSpPr/>
            <p:nvPr/>
          </p:nvSpPr>
          <p:spPr>
            <a:xfrm>
              <a:off x="7637601" y="5210578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66" y="0"/>
                  </a:moveTo>
                  <a:lnTo>
                    <a:pt x="2819" y="0"/>
                  </a:lnTo>
                  <a:lnTo>
                    <a:pt x="0" y="1651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66" y="7353"/>
                  </a:lnTo>
                  <a:lnTo>
                    <a:pt x="12585" y="5702"/>
                  </a:lnTo>
                  <a:lnTo>
                    <a:pt x="12585" y="1651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299" name="object 258">
              <a:extLst>
                <a:ext uri="{FF2B5EF4-FFF2-40B4-BE49-F238E27FC236}">
                  <a16:creationId xmlns:a16="http://schemas.microsoft.com/office/drawing/2014/main" id="{E34FEC08-9405-3C43-A3EC-DA1FF07AB9AE}"/>
                </a:ext>
              </a:extLst>
            </p:cNvPr>
            <p:cNvSpPr/>
            <p:nvPr/>
          </p:nvSpPr>
          <p:spPr>
            <a:xfrm>
              <a:off x="7743927" y="5244259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63"/>
                  </a:lnTo>
                  <a:lnTo>
                    <a:pt x="0" y="5714"/>
                  </a:lnTo>
                  <a:lnTo>
                    <a:pt x="2819" y="7353"/>
                  </a:lnTo>
                  <a:lnTo>
                    <a:pt x="9778" y="7353"/>
                  </a:lnTo>
                  <a:lnTo>
                    <a:pt x="12598" y="5714"/>
                  </a:lnTo>
                  <a:lnTo>
                    <a:pt x="12598" y="1663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0" name="object 259">
              <a:extLst>
                <a:ext uri="{FF2B5EF4-FFF2-40B4-BE49-F238E27FC236}">
                  <a16:creationId xmlns:a16="http://schemas.microsoft.com/office/drawing/2014/main" id="{04338FB7-0E6C-1B4E-9240-00E901A58148}"/>
                </a:ext>
              </a:extLst>
            </p:cNvPr>
            <p:cNvSpPr/>
            <p:nvPr/>
          </p:nvSpPr>
          <p:spPr>
            <a:xfrm>
              <a:off x="7601748" y="5148026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9" y="0"/>
                  </a:moveTo>
                  <a:lnTo>
                    <a:pt x="2819" y="0"/>
                  </a:lnTo>
                  <a:lnTo>
                    <a:pt x="0" y="1651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79" y="7353"/>
                  </a:lnTo>
                  <a:lnTo>
                    <a:pt x="12598" y="5702"/>
                  </a:lnTo>
                  <a:lnTo>
                    <a:pt x="12598" y="1651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1" name="object 260">
              <a:extLst>
                <a:ext uri="{FF2B5EF4-FFF2-40B4-BE49-F238E27FC236}">
                  <a16:creationId xmlns:a16="http://schemas.microsoft.com/office/drawing/2014/main" id="{CFF99F64-7F96-4442-A2A3-944937E8534B}"/>
                </a:ext>
              </a:extLst>
            </p:cNvPr>
            <p:cNvSpPr/>
            <p:nvPr/>
          </p:nvSpPr>
          <p:spPr>
            <a:xfrm>
              <a:off x="7681797" y="5175697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78" y="7353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2" name="object 261">
              <a:extLst>
                <a:ext uri="{FF2B5EF4-FFF2-40B4-BE49-F238E27FC236}">
                  <a16:creationId xmlns:a16="http://schemas.microsoft.com/office/drawing/2014/main" id="{B4ABE22B-9F11-0648-9732-179CFE0406D4}"/>
                </a:ext>
              </a:extLst>
            </p:cNvPr>
            <p:cNvSpPr/>
            <p:nvPr/>
          </p:nvSpPr>
          <p:spPr>
            <a:xfrm>
              <a:off x="7769023" y="5205766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8" y="0"/>
                  </a:moveTo>
                  <a:lnTo>
                    <a:pt x="2819" y="0"/>
                  </a:lnTo>
                  <a:lnTo>
                    <a:pt x="0" y="1651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78" y="7353"/>
                  </a:lnTo>
                  <a:lnTo>
                    <a:pt x="12598" y="5702"/>
                  </a:lnTo>
                  <a:lnTo>
                    <a:pt x="12598" y="165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3" name="object 262">
              <a:extLst>
                <a:ext uri="{FF2B5EF4-FFF2-40B4-BE49-F238E27FC236}">
                  <a16:creationId xmlns:a16="http://schemas.microsoft.com/office/drawing/2014/main" id="{4AA3DED6-4EE7-3C46-8E5E-7B4647FA4B84}"/>
                </a:ext>
              </a:extLst>
            </p:cNvPr>
            <p:cNvSpPr/>
            <p:nvPr/>
          </p:nvSpPr>
          <p:spPr>
            <a:xfrm>
              <a:off x="7874166" y="5243665"/>
              <a:ext cx="17900" cy="5406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9779" y="0"/>
                  </a:moveTo>
                  <a:lnTo>
                    <a:pt x="2819" y="0"/>
                  </a:lnTo>
                  <a:lnTo>
                    <a:pt x="0" y="1650"/>
                  </a:lnTo>
                  <a:lnTo>
                    <a:pt x="0" y="5702"/>
                  </a:lnTo>
                  <a:lnTo>
                    <a:pt x="2819" y="7353"/>
                  </a:lnTo>
                  <a:lnTo>
                    <a:pt x="9779" y="7353"/>
                  </a:lnTo>
                  <a:lnTo>
                    <a:pt x="12598" y="5702"/>
                  </a:lnTo>
                  <a:lnTo>
                    <a:pt x="12598" y="1650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4" name="object 263">
              <a:extLst>
                <a:ext uri="{FF2B5EF4-FFF2-40B4-BE49-F238E27FC236}">
                  <a16:creationId xmlns:a16="http://schemas.microsoft.com/office/drawing/2014/main" id="{0799146D-016B-1B46-97C8-B1FE7BE3D344}"/>
                </a:ext>
              </a:extLst>
            </p:cNvPr>
            <p:cNvSpPr/>
            <p:nvPr/>
          </p:nvSpPr>
          <p:spPr>
            <a:xfrm>
              <a:off x="7711619" y="5138880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54" y="6883"/>
                  </a:lnTo>
                  <a:lnTo>
                    <a:pt x="9169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5" name="object 264">
              <a:extLst>
                <a:ext uri="{FF2B5EF4-FFF2-40B4-BE49-F238E27FC236}">
                  <a16:creationId xmlns:a16="http://schemas.microsoft.com/office/drawing/2014/main" id="{0C53BAEE-3DA3-4E42-8902-72E730C127D6}"/>
                </a:ext>
              </a:extLst>
            </p:cNvPr>
            <p:cNvSpPr/>
            <p:nvPr/>
          </p:nvSpPr>
          <p:spPr>
            <a:xfrm>
              <a:off x="7795909" y="5165632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46"/>
                  </a:lnTo>
                  <a:lnTo>
                    <a:pt x="2654" y="6896"/>
                  </a:lnTo>
                  <a:lnTo>
                    <a:pt x="9156" y="6896"/>
                  </a:lnTo>
                  <a:lnTo>
                    <a:pt x="11811" y="5346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6" name="object 265">
              <a:extLst>
                <a:ext uri="{FF2B5EF4-FFF2-40B4-BE49-F238E27FC236}">
                  <a16:creationId xmlns:a16="http://schemas.microsoft.com/office/drawing/2014/main" id="{87DFB507-F830-CD48-AFC0-9358F5572526}"/>
                </a:ext>
              </a:extLst>
            </p:cNvPr>
            <p:cNvSpPr/>
            <p:nvPr/>
          </p:nvSpPr>
          <p:spPr>
            <a:xfrm>
              <a:off x="7908177" y="5190295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54" y="6883"/>
                  </a:lnTo>
                  <a:lnTo>
                    <a:pt x="9169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7" name="object 266">
              <a:extLst>
                <a:ext uri="{FF2B5EF4-FFF2-40B4-BE49-F238E27FC236}">
                  <a16:creationId xmlns:a16="http://schemas.microsoft.com/office/drawing/2014/main" id="{6B41571C-F976-B04B-AACD-B6FA9DD40AEB}"/>
                </a:ext>
              </a:extLst>
            </p:cNvPr>
            <p:cNvSpPr/>
            <p:nvPr/>
          </p:nvSpPr>
          <p:spPr>
            <a:xfrm>
              <a:off x="8003764" y="5216200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54" y="6883"/>
                  </a:lnTo>
                  <a:lnTo>
                    <a:pt x="9156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8" name="object 267">
              <a:extLst>
                <a:ext uri="{FF2B5EF4-FFF2-40B4-BE49-F238E27FC236}">
                  <a16:creationId xmlns:a16="http://schemas.microsoft.com/office/drawing/2014/main" id="{29C6F765-0D5A-FA40-A2C3-F7548DAC1776}"/>
                </a:ext>
              </a:extLst>
            </p:cNvPr>
            <p:cNvSpPr/>
            <p:nvPr/>
          </p:nvSpPr>
          <p:spPr>
            <a:xfrm>
              <a:off x="7726565" y="5107901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09" name="object 268">
              <a:extLst>
                <a:ext uri="{FF2B5EF4-FFF2-40B4-BE49-F238E27FC236}">
                  <a16:creationId xmlns:a16="http://schemas.microsoft.com/office/drawing/2014/main" id="{4E719B53-0E2F-1143-BA67-4CF6D605BEE6}"/>
                </a:ext>
              </a:extLst>
            </p:cNvPr>
            <p:cNvSpPr/>
            <p:nvPr/>
          </p:nvSpPr>
          <p:spPr>
            <a:xfrm>
              <a:off x="7818553" y="5129554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36"/>
                  </a:lnTo>
                  <a:lnTo>
                    <a:pt x="0" y="5333"/>
                  </a:lnTo>
                  <a:lnTo>
                    <a:pt x="2654" y="6883"/>
                  </a:lnTo>
                  <a:lnTo>
                    <a:pt x="9156" y="6883"/>
                  </a:lnTo>
                  <a:lnTo>
                    <a:pt x="11811" y="5333"/>
                  </a:lnTo>
                  <a:lnTo>
                    <a:pt x="11811" y="1536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0" name="object 269">
              <a:extLst>
                <a:ext uri="{FF2B5EF4-FFF2-40B4-BE49-F238E27FC236}">
                  <a16:creationId xmlns:a16="http://schemas.microsoft.com/office/drawing/2014/main" id="{105D2022-D670-F84D-ACC2-B7922BAC5476}"/>
                </a:ext>
              </a:extLst>
            </p:cNvPr>
            <p:cNvSpPr/>
            <p:nvPr/>
          </p:nvSpPr>
          <p:spPr>
            <a:xfrm>
              <a:off x="7921297" y="5153612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54" y="6883"/>
                  </a:lnTo>
                  <a:lnTo>
                    <a:pt x="9169" y="6883"/>
                  </a:lnTo>
                  <a:lnTo>
                    <a:pt x="11823" y="5334"/>
                  </a:lnTo>
                  <a:lnTo>
                    <a:pt x="11823" y="1549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1" name="object 270">
              <a:extLst>
                <a:ext uri="{FF2B5EF4-FFF2-40B4-BE49-F238E27FC236}">
                  <a16:creationId xmlns:a16="http://schemas.microsoft.com/office/drawing/2014/main" id="{A8AA3045-89A2-6146-B573-0914863FDA91}"/>
                </a:ext>
              </a:extLst>
            </p:cNvPr>
            <p:cNvSpPr/>
            <p:nvPr/>
          </p:nvSpPr>
          <p:spPr>
            <a:xfrm>
              <a:off x="8010940" y="5181879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36"/>
                  </a:lnTo>
                  <a:lnTo>
                    <a:pt x="0" y="5333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798" y="5333"/>
                  </a:lnTo>
                  <a:lnTo>
                    <a:pt x="11798" y="1536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2" name="object 271">
              <a:extLst>
                <a:ext uri="{FF2B5EF4-FFF2-40B4-BE49-F238E27FC236}">
                  <a16:creationId xmlns:a16="http://schemas.microsoft.com/office/drawing/2014/main" id="{502E8CBA-41AD-6D41-BD4A-4D5E1C5597D1}"/>
                </a:ext>
              </a:extLst>
            </p:cNvPr>
            <p:cNvSpPr/>
            <p:nvPr/>
          </p:nvSpPr>
          <p:spPr>
            <a:xfrm>
              <a:off x="8113686" y="5178266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4"/>
                  </a:lnTo>
                  <a:lnTo>
                    <a:pt x="2654" y="6896"/>
                  </a:lnTo>
                  <a:lnTo>
                    <a:pt x="9156" y="6896"/>
                  </a:lnTo>
                  <a:lnTo>
                    <a:pt x="11811" y="5334"/>
                  </a:lnTo>
                  <a:lnTo>
                    <a:pt x="11811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3" name="object 272">
              <a:extLst>
                <a:ext uri="{FF2B5EF4-FFF2-40B4-BE49-F238E27FC236}">
                  <a16:creationId xmlns:a16="http://schemas.microsoft.com/office/drawing/2014/main" id="{753423A1-381E-1743-A46B-F0E4AD7C4B2B}"/>
                </a:ext>
              </a:extLst>
            </p:cNvPr>
            <p:cNvSpPr/>
            <p:nvPr/>
          </p:nvSpPr>
          <p:spPr>
            <a:xfrm>
              <a:off x="8006144" y="5149396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69" y="0"/>
                  </a:moveTo>
                  <a:lnTo>
                    <a:pt x="2654" y="0"/>
                  </a:lnTo>
                  <a:lnTo>
                    <a:pt x="0" y="1549"/>
                  </a:lnTo>
                  <a:lnTo>
                    <a:pt x="0" y="5333"/>
                  </a:lnTo>
                  <a:lnTo>
                    <a:pt x="2654" y="6883"/>
                  </a:lnTo>
                  <a:lnTo>
                    <a:pt x="9169" y="6883"/>
                  </a:lnTo>
                  <a:lnTo>
                    <a:pt x="11810" y="5333"/>
                  </a:lnTo>
                  <a:lnTo>
                    <a:pt x="11810" y="1549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4" name="object 273">
              <a:extLst>
                <a:ext uri="{FF2B5EF4-FFF2-40B4-BE49-F238E27FC236}">
                  <a16:creationId xmlns:a16="http://schemas.microsoft.com/office/drawing/2014/main" id="{715E644A-6AF3-E74B-B831-5284144A631B}"/>
                </a:ext>
              </a:extLst>
            </p:cNvPr>
            <p:cNvSpPr/>
            <p:nvPr/>
          </p:nvSpPr>
          <p:spPr>
            <a:xfrm>
              <a:off x="7909376" y="5125941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41" y="0"/>
                  </a:lnTo>
                  <a:lnTo>
                    <a:pt x="0" y="1549"/>
                  </a:lnTo>
                  <a:lnTo>
                    <a:pt x="0" y="5346"/>
                  </a:lnTo>
                  <a:lnTo>
                    <a:pt x="2641" y="6883"/>
                  </a:lnTo>
                  <a:lnTo>
                    <a:pt x="9156" y="6883"/>
                  </a:lnTo>
                  <a:lnTo>
                    <a:pt x="11798" y="5346"/>
                  </a:lnTo>
                  <a:lnTo>
                    <a:pt x="11798" y="1549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5" name="object 274">
              <a:extLst>
                <a:ext uri="{FF2B5EF4-FFF2-40B4-BE49-F238E27FC236}">
                  <a16:creationId xmlns:a16="http://schemas.microsoft.com/office/drawing/2014/main" id="{B878A927-EEB9-E64A-989F-900F66061F00}"/>
                </a:ext>
              </a:extLst>
            </p:cNvPr>
            <p:cNvSpPr/>
            <p:nvPr/>
          </p:nvSpPr>
          <p:spPr>
            <a:xfrm>
              <a:off x="7817371" y="5102477"/>
              <a:ext cx="17005" cy="4956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9156" y="0"/>
                  </a:moveTo>
                  <a:lnTo>
                    <a:pt x="2654" y="0"/>
                  </a:lnTo>
                  <a:lnTo>
                    <a:pt x="0" y="1562"/>
                  </a:lnTo>
                  <a:lnTo>
                    <a:pt x="0" y="5346"/>
                  </a:lnTo>
                  <a:lnTo>
                    <a:pt x="2654" y="6896"/>
                  </a:lnTo>
                  <a:lnTo>
                    <a:pt x="9156" y="6896"/>
                  </a:lnTo>
                  <a:lnTo>
                    <a:pt x="11811" y="5346"/>
                  </a:lnTo>
                  <a:lnTo>
                    <a:pt x="11811" y="156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8976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16" name="object 275">
              <a:extLst>
                <a:ext uri="{FF2B5EF4-FFF2-40B4-BE49-F238E27FC236}">
                  <a16:creationId xmlns:a16="http://schemas.microsoft.com/office/drawing/2014/main" id="{CCCF0BA6-68E6-BD48-A357-FBE86D913674}"/>
                </a:ext>
              </a:extLst>
            </p:cNvPr>
            <p:cNvSpPr/>
            <p:nvPr/>
          </p:nvSpPr>
          <p:spPr>
            <a:xfrm>
              <a:off x="7419903" y="5177518"/>
              <a:ext cx="621234" cy="11703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</p:spTree>
    <p:extLst>
      <p:ext uri="{BB962C8B-B14F-4D97-AF65-F5344CB8AC3E}">
        <p14:creationId xmlns:p14="http://schemas.microsoft.com/office/powerpoint/2010/main" val="673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961</Words>
  <Application>Microsoft Office PowerPoint</Application>
  <PresentationFormat>사용자 지정</PresentationFormat>
  <Paragraphs>278</Paragraphs>
  <Slides>26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Calibri</vt:lpstr>
      <vt:lpstr>Gulim</vt:lpstr>
      <vt:lpstr>Nanum Gothic</vt:lpstr>
      <vt:lpstr>Malgun Gothic</vt:lpstr>
      <vt:lpstr>NanumBarunGothic</vt:lpstr>
      <vt:lpstr>Malgun Gothic</vt:lpstr>
      <vt:lpstr>NanumBarunpen</vt:lpstr>
      <vt:lpstr>BM JUA_OTF</vt:lpstr>
      <vt:lpstr>Nanum Pen Script</vt:lpstr>
      <vt:lpstr>Times New Roman</vt:lpstr>
      <vt:lpstr>Office Theme</vt:lpstr>
      <vt:lpstr>약</vt:lpstr>
      <vt:lpstr>PowerPoint 프레젠테이션</vt:lpstr>
      <vt:lpstr>PowerPoint 프레젠테이션</vt:lpstr>
      <vt:lpstr>[ 약에 대해 배워요 ]</vt:lpstr>
      <vt:lpstr> [ 순 서 ]</vt:lpstr>
      <vt:lpstr>아팠던 적이 있나요?</vt:lpstr>
      <vt:lpstr>아팠던 적이 있나요?</vt:lpstr>
      <vt:lpstr>약은 언제, 어떻게 먹을까요?</vt:lpstr>
      <vt:lpstr>약에는 먹는 것만 있을까요?</vt:lpstr>
      <vt:lpstr>약에는 먹는 것만 있을까요?</vt:lpstr>
      <vt:lpstr>PowerPoint 프레젠테이션</vt:lpstr>
      <vt:lpstr>PowerPoint 프레젠테이션</vt:lpstr>
      <vt:lpstr>약이랑 사탕은 달라요.</vt:lpstr>
      <vt:lpstr>약이랑 사탕은 달라요.</vt:lpstr>
      <vt:lpstr>배가 아픈 오송이 이야기</vt:lpstr>
      <vt:lpstr>배가 아픈 오송이 이야기</vt:lpstr>
      <vt:lpstr>배가 아픈 오송이 이야기</vt:lpstr>
      <vt:lpstr>약은 언제 먹을까요?</vt:lpstr>
      <vt:lpstr>약은 어떻게 먹을까요?</vt:lpstr>
      <vt:lpstr>약은 어떻게 먹을까요?</vt:lpstr>
      <vt:lpstr>엄마! 약을 먹고 나서 몸이 이상해요.</vt:lpstr>
      <vt:lpstr>엄마! 약을 먹고 나서 몸이 이상해요.</vt:lpstr>
      <vt:lpstr>맞는 그림에 O 표를 해봐요.</vt:lpstr>
      <vt:lpstr>맞는 그림에 O 표를 해봐요.</vt:lpstr>
      <vt:lpstr>맞는 그림에 O 표를 해봐요.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의약품안전사용교재_영유아 1.약에대해배워요.cdr</dc:title>
  <dc:creator>CEO</dc:creator>
  <cp:lastModifiedBy>hun</cp:lastModifiedBy>
  <cp:revision>84</cp:revision>
  <dcterms:created xsi:type="dcterms:W3CDTF">2018-01-08T15:38:21Z</dcterms:created>
  <dcterms:modified xsi:type="dcterms:W3CDTF">2020-03-29T08:42:14Z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2017-12-02T00:00:00Z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2018-01-08T00:00:00Z</vt:filetime>
  </property>
</Properties>
</file>